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2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22.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3.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24.xml" ContentType="application/vnd.openxmlformats-officedocument.theme+xml"/>
  <Override PartName="/ppt/tags/tag1.xml" ContentType="application/vnd.openxmlformats-officedocument.presentationml.tags+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theme/theme2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27.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heme/themeOverride2.xml" ContentType="application/vnd.openxmlformats-officedocument.themeOverr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39" r:id="rId9"/>
    <p:sldMasterId id="2147483850" r:id="rId10"/>
    <p:sldMasterId id="2147483862" r:id="rId11"/>
    <p:sldMasterId id="2147483884" r:id="rId12"/>
    <p:sldMasterId id="2147483908" r:id="rId13"/>
    <p:sldMasterId id="2147483927" r:id="rId14"/>
    <p:sldMasterId id="2147483964" r:id="rId15"/>
    <p:sldMasterId id="2147483986" r:id="rId16"/>
    <p:sldMasterId id="2147483998" r:id="rId17"/>
    <p:sldMasterId id="2147484010" r:id="rId18"/>
    <p:sldMasterId id="2147484032" r:id="rId19"/>
    <p:sldMasterId id="2147484064" r:id="rId20"/>
    <p:sldMasterId id="2147484083" r:id="rId21"/>
    <p:sldMasterId id="2147484102" r:id="rId22"/>
    <p:sldMasterId id="2147484126" r:id="rId23"/>
    <p:sldMasterId id="2147484147" r:id="rId24"/>
    <p:sldMasterId id="2147484173" r:id="rId25"/>
  </p:sldMasterIdLst>
  <p:notesMasterIdLst>
    <p:notesMasterId r:id="rId172"/>
  </p:notesMasterIdLst>
  <p:sldIdLst>
    <p:sldId id="550" r:id="rId26"/>
    <p:sldId id="551" r:id="rId27"/>
    <p:sldId id="552" r:id="rId28"/>
    <p:sldId id="553" r:id="rId29"/>
    <p:sldId id="554" r:id="rId30"/>
    <p:sldId id="555" r:id="rId31"/>
    <p:sldId id="556" r:id="rId32"/>
    <p:sldId id="557" r:id="rId33"/>
    <p:sldId id="536" r:id="rId34"/>
    <p:sldId id="472" r:id="rId35"/>
    <p:sldId id="388" r:id="rId36"/>
    <p:sldId id="537" r:id="rId37"/>
    <p:sldId id="530" r:id="rId38"/>
    <p:sldId id="390" r:id="rId39"/>
    <p:sldId id="470" r:id="rId40"/>
    <p:sldId id="471" r:id="rId41"/>
    <p:sldId id="528" r:id="rId42"/>
    <p:sldId id="538" r:id="rId43"/>
    <p:sldId id="539" r:id="rId44"/>
    <p:sldId id="433" r:id="rId45"/>
    <p:sldId id="434" r:id="rId46"/>
    <p:sldId id="532" r:id="rId47"/>
    <p:sldId id="541" r:id="rId48"/>
    <p:sldId id="542" r:id="rId49"/>
    <p:sldId id="543" r:id="rId50"/>
    <p:sldId id="435" r:id="rId51"/>
    <p:sldId id="540" r:id="rId52"/>
    <p:sldId id="437" r:id="rId53"/>
    <p:sldId id="475" r:id="rId54"/>
    <p:sldId id="476" r:id="rId55"/>
    <p:sldId id="438" r:id="rId56"/>
    <p:sldId id="477" r:id="rId57"/>
    <p:sldId id="478" r:id="rId58"/>
    <p:sldId id="523" r:id="rId59"/>
    <p:sldId id="524" r:id="rId60"/>
    <p:sldId id="558" r:id="rId61"/>
    <p:sldId id="525" r:id="rId62"/>
    <p:sldId id="526" r:id="rId63"/>
    <p:sldId id="560" r:id="rId64"/>
    <p:sldId id="559" r:id="rId65"/>
    <p:sldId id="527" r:id="rId66"/>
    <p:sldId id="480" r:id="rId67"/>
    <p:sldId id="481" r:id="rId68"/>
    <p:sldId id="482" r:id="rId69"/>
    <p:sldId id="483" r:id="rId70"/>
    <p:sldId id="484" r:id="rId71"/>
    <p:sldId id="487" r:id="rId72"/>
    <p:sldId id="488" r:id="rId73"/>
    <p:sldId id="485" r:id="rId74"/>
    <p:sldId id="486" r:id="rId75"/>
    <p:sldId id="440" r:id="rId76"/>
    <p:sldId id="441" r:id="rId77"/>
    <p:sldId id="442" r:id="rId78"/>
    <p:sldId id="443" r:id="rId79"/>
    <p:sldId id="444" r:id="rId80"/>
    <p:sldId id="544" r:id="rId81"/>
    <p:sldId id="545" r:id="rId82"/>
    <p:sldId id="546" r:id="rId83"/>
    <p:sldId id="547" r:id="rId84"/>
    <p:sldId id="548" r:id="rId85"/>
    <p:sldId id="549" r:id="rId86"/>
    <p:sldId id="393" r:id="rId87"/>
    <p:sldId id="489" r:id="rId88"/>
    <p:sldId id="505" r:id="rId89"/>
    <p:sldId id="506" r:id="rId90"/>
    <p:sldId id="507" r:id="rId91"/>
    <p:sldId id="508" r:id="rId92"/>
    <p:sldId id="509" r:id="rId93"/>
    <p:sldId id="510" r:id="rId94"/>
    <p:sldId id="511" r:id="rId95"/>
    <p:sldId id="512" r:id="rId96"/>
    <p:sldId id="513" r:id="rId97"/>
    <p:sldId id="514" r:id="rId98"/>
    <p:sldId id="515" r:id="rId99"/>
    <p:sldId id="516" r:id="rId100"/>
    <p:sldId id="517" r:id="rId101"/>
    <p:sldId id="446" r:id="rId102"/>
    <p:sldId id="518" r:id="rId103"/>
    <p:sldId id="520" r:id="rId104"/>
    <p:sldId id="391" r:id="rId105"/>
    <p:sldId id="447" r:id="rId106"/>
    <p:sldId id="490" r:id="rId107"/>
    <p:sldId id="521" r:id="rId108"/>
    <p:sldId id="522" r:id="rId109"/>
    <p:sldId id="449" r:id="rId110"/>
    <p:sldId id="450" r:id="rId111"/>
    <p:sldId id="451" r:id="rId112"/>
    <p:sldId id="392" r:id="rId113"/>
    <p:sldId id="503" r:id="rId114"/>
    <p:sldId id="452" r:id="rId115"/>
    <p:sldId id="429" r:id="rId116"/>
    <p:sldId id="430" r:id="rId117"/>
    <p:sldId id="431" r:id="rId118"/>
    <p:sldId id="432" r:id="rId119"/>
    <p:sldId id="491" r:id="rId120"/>
    <p:sldId id="504" r:id="rId121"/>
    <p:sldId id="492" r:id="rId122"/>
    <p:sldId id="493" r:id="rId123"/>
    <p:sldId id="494" r:id="rId124"/>
    <p:sldId id="495" r:id="rId125"/>
    <p:sldId id="496" r:id="rId126"/>
    <p:sldId id="497" r:id="rId127"/>
    <p:sldId id="498" r:id="rId128"/>
    <p:sldId id="499" r:id="rId129"/>
    <p:sldId id="500" r:id="rId130"/>
    <p:sldId id="501" r:id="rId131"/>
    <p:sldId id="502" r:id="rId132"/>
    <p:sldId id="529" r:id="rId133"/>
    <p:sldId id="455" r:id="rId134"/>
    <p:sldId id="534" r:id="rId135"/>
    <p:sldId id="535" r:id="rId136"/>
    <p:sldId id="291" r:id="rId137"/>
    <p:sldId id="292" r:id="rId138"/>
    <p:sldId id="375" r:id="rId139"/>
    <p:sldId id="372" r:id="rId140"/>
    <p:sldId id="300" r:id="rId141"/>
    <p:sldId id="302" r:id="rId142"/>
    <p:sldId id="342" r:id="rId143"/>
    <p:sldId id="306" r:id="rId144"/>
    <p:sldId id="381" r:id="rId145"/>
    <p:sldId id="382" r:id="rId146"/>
    <p:sldId id="320" r:id="rId147"/>
    <p:sldId id="308" r:id="rId148"/>
    <p:sldId id="307" r:id="rId149"/>
    <p:sldId id="387" r:id="rId150"/>
    <p:sldId id="314" r:id="rId151"/>
    <p:sldId id="364" r:id="rId152"/>
    <p:sldId id="311" r:id="rId153"/>
    <p:sldId id="309" r:id="rId154"/>
    <p:sldId id="319" r:id="rId155"/>
    <p:sldId id="316" r:id="rId156"/>
    <p:sldId id="321" r:id="rId157"/>
    <p:sldId id="323" r:id="rId158"/>
    <p:sldId id="324" r:id="rId159"/>
    <p:sldId id="325" r:id="rId160"/>
    <p:sldId id="383" r:id="rId161"/>
    <p:sldId id="322" r:id="rId162"/>
    <p:sldId id="326" r:id="rId163"/>
    <p:sldId id="327" r:id="rId164"/>
    <p:sldId id="341" r:id="rId165"/>
    <p:sldId id="329" r:id="rId166"/>
    <p:sldId id="330" r:id="rId167"/>
    <p:sldId id="370" r:id="rId168"/>
    <p:sldId id="331" r:id="rId169"/>
    <p:sldId id="332" r:id="rId170"/>
    <p:sldId id="334" r:id="rId171"/>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69824" autoAdjust="0"/>
  </p:normalViewPr>
  <p:slideViewPr>
    <p:cSldViewPr snapToGrid="0">
      <p:cViewPr>
        <p:scale>
          <a:sx n="68" d="100"/>
          <a:sy n="68" d="100"/>
        </p:scale>
        <p:origin x="1464" y="62"/>
      </p:cViewPr>
      <p:guideLst>
        <p:guide orient="horz" pos="2160"/>
        <p:guide pos="3840"/>
      </p:guideLst>
    </p:cSldViewPr>
  </p:slideViewPr>
  <p:outlineViewPr>
    <p:cViewPr>
      <p:scale>
        <a:sx n="33" d="100"/>
        <a:sy n="33" d="100"/>
      </p:scale>
      <p:origin x="0" y="-8952"/>
    </p:cViewPr>
  </p:outlineViewPr>
  <p:notesTextViewPr>
    <p:cViewPr>
      <p:scale>
        <a:sx n="66" d="100"/>
        <a:sy n="66" d="100"/>
      </p:scale>
      <p:origin x="0" y="0"/>
    </p:cViewPr>
  </p:notesTextViewPr>
  <p:sorterViewPr>
    <p:cViewPr>
      <p:scale>
        <a:sx n="70" d="100"/>
        <a:sy n="70" d="100"/>
      </p:scale>
      <p:origin x="0" y="-3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2.xml"/><Relationship Id="rId21" Type="http://schemas.openxmlformats.org/officeDocument/2006/relationships/slideMaster" Target="slideMasters/slideMaster21.xml"/><Relationship Id="rId42" Type="http://schemas.openxmlformats.org/officeDocument/2006/relationships/slide" Target="slides/slide17.xml"/><Relationship Id="rId63" Type="http://schemas.openxmlformats.org/officeDocument/2006/relationships/slide" Target="slides/slide38.xml"/><Relationship Id="rId84" Type="http://schemas.openxmlformats.org/officeDocument/2006/relationships/slide" Target="slides/slide59.xml"/><Relationship Id="rId138" Type="http://schemas.openxmlformats.org/officeDocument/2006/relationships/slide" Target="slides/slide113.xml"/><Relationship Id="rId159" Type="http://schemas.openxmlformats.org/officeDocument/2006/relationships/slide" Target="slides/slide134.xml"/><Relationship Id="rId170" Type="http://schemas.openxmlformats.org/officeDocument/2006/relationships/slide" Target="slides/slide145.xml"/><Relationship Id="rId107" Type="http://schemas.openxmlformats.org/officeDocument/2006/relationships/slide" Target="slides/slide82.xml"/><Relationship Id="rId11" Type="http://schemas.openxmlformats.org/officeDocument/2006/relationships/slideMaster" Target="slideMasters/slideMaster11.xml"/><Relationship Id="rId32" Type="http://schemas.openxmlformats.org/officeDocument/2006/relationships/slide" Target="slides/slide7.xml"/><Relationship Id="rId53" Type="http://schemas.openxmlformats.org/officeDocument/2006/relationships/slide" Target="slides/slide28.xml"/><Relationship Id="rId74" Type="http://schemas.openxmlformats.org/officeDocument/2006/relationships/slide" Target="slides/slide49.xml"/><Relationship Id="rId128" Type="http://schemas.openxmlformats.org/officeDocument/2006/relationships/slide" Target="slides/slide103.xml"/><Relationship Id="rId149" Type="http://schemas.openxmlformats.org/officeDocument/2006/relationships/slide" Target="slides/slide124.xml"/><Relationship Id="rId5" Type="http://schemas.openxmlformats.org/officeDocument/2006/relationships/slideMaster" Target="slideMasters/slideMaster5.xml"/><Relationship Id="rId95" Type="http://schemas.openxmlformats.org/officeDocument/2006/relationships/slide" Target="slides/slide70.xml"/><Relationship Id="rId160" Type="http://schemas.openxmlformats.org/officeDocument/2006/relationships/slide" Target="slides/slide135.xml"/><Relationship Id="rId22" Type="http://schemas.openxmlformats.org/officeDocument/2006/relationships/slideMaster" Target="slideMasters/slideMaster22.xml"/><Relationship Id="rId43" Type="http://schemas.openxmlformats.org/officeDocument/2006/relationships/slide" Target="slides/slide18.xml"/><Relationship Id="rId64" Type="http://schemas.openxmlformats.org/officeDocument/2006/relationships/slide" Target="slides/slide39.xml"/><Relationship Id="rId118" Type="http://schemas.openxmlformats.org/officeDocument/2006/relationships/slide" Target="slides/slide93.xml"/><Relationship Id="rId139" Type="http://schemas.openxmlformats.org/officeDocument/2006/relationships/slide" Target="slides/slide114.xml"/><Relationship Id="rId85" Type="http://schemas.openxmlformats.org/officeDocument/2006/relationships/slide" Target="slides/slide60.xml"/><Relationship Id="rId150" Type="http://schemas.openxmlformats.org/officeDocument/2006/relationships/slide" Target="slides/slide125.xml"/><Relationship Id="rId171" Type="http://schemas.openxmlformats.org/officeDocument/2006/relationships/slide" Target="slides/slide146.xml"/><Relationship Id="rId12" Type="http://schemas.openxmlformats.org/officeDocument/2006/relationships/slideMaster" Target="slideMasters/slideMaster12.xml"/><Relationship Id="rId33" Type="http://schemas.openxmlformats.org/officeDocument/2006/relationships/slide" Target="slides/slide8.xml"/><Relationship Id="rId108" Type="http://schemas.openxmlformats.org/officeDocument/2006/relationships/slide" Target="slides/slide83.xml"/><Relationship Id="rId129" Type="http://schemas.openxmlformats.org/officeDocument/2006/relationships/slide" Target="slides/slide104.xml"/><Relationship Id="rId54" Type="http://schemas.openxmlformats.org/officeDocument/2006/relationships/slide" Target="slides/slide29.xml"/><Relationship Id="rId75" Type="http://schemas.openxmlformats.org/officeDocument/2006/relationships/slide" Target="slides/slide50.xml"/><Relationship Id="rId96" Type="http://schemas.openxmlformats.org/officeDocument/2006/relationships/slide" Target="slides/slide71.xml"/><Relationship Id="rId140" Type="http://schemas.openxmlformats.org/officeDocument/2006/relationships/slide" Target="slides/slide115.xml"/><Relationship Id="rId161" Type="http://schemas.openxmlformats.org/officeDocument/2006/relationships/slide" Target="slides/slide136.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 Target="slides/slide3.xml"/><Relationship Id="rId49" Type="http://schemas.openxmlformats.org/officeDocument/2006/relationships/slide" Target="slides/slide24.xml"/><Relationship Id="rId114" Type="http://schemas.openxmlformats.org/officeDocument/2006/relationships/slide" Target="slides/slide89.xml"/><Relationship Id="rId119" Type="http://schemas.openxmlformats.org/officeDocument/2006/relationships/slide" Target="slides/slide94.xml"/><Relationship Id="rId44" Type="http://schemas.openxmlformats.org/officeDocument/2006/relationships/slide" Target="slides/slide19.xml"/><Relationship Id="rId60" Type="http://schemas.openxmlformats.org/officeDocument/2006/relationships/slide" Target="slides/slide35.xml"/><Relationship Id="rId65" Type="http://schemas.openxmlformats.org/officeDocument/2006/relationships/slide" Target="slides/slide40.xml"/><Relationship Id="rId81" Type="http://schemas.openxmlformats.org/officeDocument/2006/relationships/slide" Target="slides/slide56.xml"/><Relationship Id="rId86" Type="http://schemas.openxmlformats.org/officeDocument/2006/relationships/slide" Target="slides/slide61.xml"/><Relationship Id="rId130" Type="http://schemas.openxmlformats.org/officeDocument/2006/relationships/slide" Target="slides/slide105.xml"/><Relationship Id="rId135" Type="http://schemas.openxmlformats.org/officeDocument/2006/relationships/slide" Target="slides/slide110.xml"/><Relationship Id="rId151" Type="http://schemas.openxmlformats.org/officeDocument/2006/relationships/slide" Target="slides/slide126.xml"/><Relationship Id="rId156" Type="http://schemas.openxmlformats.org/officeDocument/2006/relationships/slide" Target="slides/slide131.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4.xml"/><Relationship Id="rId109" Type="http://schemas.openxmlformats.org/officeDocument/2006/relationships/slide" Target="slides/slide8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slide" Target="slides/slide72.xml"/><Relationship Id="rId104" Type="http://schemas.openxmlformats.org/officeDocument/2006/relationships/slide" Target="slides/slide79.xml"/><Relationship Id="rId120" Type="http://schemas.openxmlformats.org/officeDocument/2006/relationships/slide" Target="slides/slide95.xml"/><Relationship Id="rId125" Type="http://schemas.openxmlformats.org/officeDocument/2006/relationships/slide" Target="slides/slide100.xml"/><Relationship Id="rId141" Type="http://schemas.openxmlformats.org/officeDocument/2006/relationships/slide" Target="slides/slide116.xml"/><Relationship Id="rId146" Type="http://schemas.openxmlformats.org/officeDocument/2006/relationships/slide" Target="slides/slide121.xml"/><Relationship Id="rId167" Type="http://schemas.openxmlformats.org/officeDocument/2006/relationships/slide" Target="slides/slide142.xml"/><Relationship Id="rId7" Type="http://schemas.openxmlformats.org/officeDocument/2006/relationships/slideMaster" Target="slideMasters/slideMaster7.xml"/><Relationship Id="rId71" Type="http://schemas.openxmlformats.org/officeDocument/2006/relationships/slide" Target="slides/slide46.xml"/><Relationship Id="rId92" Type="http://schemas.openxmlformats.org/officeDocument/2006/relationships/slide" Target="slides/slide67.xml"/><Relationship Id="rId162" Type="http://schemas.openxmlformats.org/officeDocument/2006/relationships/slide" Target="slides/slide137.xml"/><Relationship Id="rId2" Type="http://schemas.openxmlformats.org/officeDocument/2006/relationships/slideMaster" Target="slideMasters/slideMaster2.xml"/><Relationship Id="rId29" Type="http://schemas.openxmlformats.org/officeDocument/2006/relationships/slide" Target="slides/slide4.xml"/><Relationship Id="rId24" Type="http://schemas.openxmlformats.org/officeDocument/2006/relationships/slideMaster" Target="slideMasters/slideMaster24.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slide" Target="slides/slide62.xml"/><Relationship Id="rId110" Type="http://schemas.openxmlformats.org/officeDocument/2006/relationships/slide" Target="slides/slide85.xml"/><Relationship Id="rId115" Type="http://schemas.openxmlformats.org/officeDocument/2006/relationships/slide" Target="slides/slide90.xml"/><Relationship Id="rId131" Type="http://schemas.openxmlformats.org/officeDocument/2006/relationships/slide" Target="slides/slide106.xml"/><Relationship Id="rId136" Type="http://schemas.openxmlformats.org/officeDocument/2006/relationships/slide" Target="slides/slide111.xml"/><Relationship Id="rId157" Type="http://schemas.openxmlformats.org/officeDocument/2006/relationships/slide" Target="slides/slide132.xml"/><Relationship Id="rId178" Type="http://schemas.microsoft.com/office/2016/11/relationships/changesInfo" Target="changesInfos/changesInfo1.xml"/><Relationship Id="rId61" Type="http://schemas.openxmlformats.org/officeDocument/2006/relationships/slide" Target="slides/slide36.xml"/><Relationship Id="rId82" Type="http://schemas.openxmlformats.org/officeDocument/2006/relationships/slide" Target="slides/slide57.xml"/><Relationship Id="rId152" Type="http://schemas.openxmlformats.org/officeDocument/2006/relationships/slide" Target="slides/slide127.xml"/><Relationship Id="rId173" Type="http://schemas.openxmlformats.org/officeDocument/2006/relationships/commentAuthors" Target="commentAuthor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5.xml"/><Relationship Id="rId35" Type="http://schemas.openxmlformats.org/officeDocument/2006/relationships/slide" Target="slides/slide10.xml"/><Relationship Id="rId56" Type="http://schemas.openxmlformats.org/officeDocument/2006/relationships/slide" Target="slides/slide31.xml"/><Relationship Id="rId77" Type="http://schemas.openxmlformats.org/officeDocument/2006/relationships/slide" Target="slides/slide52.xml"/><Relationship Id="rId100" Type="http://schemas.openxmlformats.org/officeDocument/2006/relationships/slide" Target="slides/slide75.xml"/><Relationship Id="rId105" Type="http://schemas.openxmlformats.org/officeDocument/2006/relationships/slide" Target="slides/slide80.xml"/><Relationship Id="rId126" Type="http://schemas.openxmlformats.org/officeDocument/2006/relationships/slide" Target="slides/slide101.xml"/><Relationship Id="rId147" Type="http://schemas.openxmlformats.org/officeDocument/2006/relationships/slide" Target="slides/slide122.xml"/><Relationship Id="rId168" Type="http://schemas.openxmlformats.org/officeDocument/2006/relationships/slide" Target="slides/slide143.xml"/><Relationship Id="rId8" Type="http://schemas.openxmlformats.org/officeDocument/2006/relationships/slideMaster" Target="slideMasters/slideMaster8.xml"/><Relationship Id="rId51" Type="http://schemas.openxmlformats.org/officeDocument/2006/relationships/slide" Target="slides/slide26.xml"/><Relationship Id="rId72" Type="http://schemas.openxmlformats.org/officeDocument/2006/relationships/slide" Target="slides/slide47.xml"/><Relationship Id="rId93" Type="http://schemas.openxmlformats.org/officeDocument/2006/relationships/slide" Target="slides/slide68.xml"/><Relationship Id="rId98" Type="http://schemas.openxmlformats.org/officeDocument/2006/relationships/slide" Target="slides/slide73.xml"/><Relationship Id="rId121" Type="http://schemas.openxmlformats.org/officeDocument/2006/relationships/slide" Target="slides/slide96.xml"/><Relationship Id="rId142" Type="http://schemas.openxmlformats.org/officeDocument/2006/relationships/slide" Target="slides/slide117.xml"/><Relationship Id="rId163"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21.xml"/><Relationship Id="rId67" Type="http://schemas.openxmlformats.org/officeDocument/2006/relationships/slide" Target="slides/slide42.xml"/><Relationship Id="rId116" Type="http://schemas.openxmlformats.org/officeDocument/2006/relationships/slide" Target="slides/slide91.xml"/><Relationship Id="rId137" Type="http://schemas.openxmlformats.org/officeDocument/2006/relationships/slide" Target="slides/slide112.xml"/><Relationship Id="rId158" Type="http://schemas.openxmlformats.org/officeDocument/2006/relationships/slide" Target="slides/slide133.xml"/><Relationship Id="rId20" Type="http://schemas.openxmlformats.org/officeDocument/2006/relationships/slideMaster" Target="slideMasters/slideMaster20.xml"/><Relationship Id="rId41" Type="http://schemas.openxmlformats.org/officeDocument/2006/relationships/slide" Target="slides/slide16.xml"/><Relationship Id="rId62" Type="http://schemas.openxmlformats.org/officeDocument/2006/relationships/slide" Target="slides/slide37.xml"/><Relationship Id="rId83" Type="http://schemas.openxmlformats.org/officeDocument/2006/relationships/slide" Target="slides/slide58.xml"/><Relationship Id="rId88" Type="http://schemas.openxmlformats.org/officeDocument/2006/relationships/slide" Target="slides/slide63.xml"/><Relationship Id="rId111" Type="http://schemas.openxmlformats.org/officeDocument/2006/relationships/slide" Target="slides/slide86.xml"/><Relationship Id="rId132" Type="http://schemas.openxmlformats.org/officeDocument/2006/relationships/slide" Target="slides/slide107.xml"/><Relationship Id="rId153" Type="http://schemas.openxmlformats.org/officeDocument/2006/relationships/slide" Target="slides/slide128.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Master" Target="slideMasters/slideMaster15.xml"/><Relationship Id="rId36" Type="http://schemas.openxmlformats.org/officeDocument/2006/relationships/slide" Target="slides/slide11.xml"/><Relationship Id="rId57" Type="http://schemas.openxmlformats.org/officeDocument/2006/relationships/slide" Target="slides/slide32.xml"/><Relationship Id="rId106" Type="http://schemas.openxmlformats.org/officeDocument/2006/relationships/slide" Target="slides/slide81.xml"/><Relationship Id="rId127" Type="http://schemas.openxmlformats.org/officeDocument/2006/relationships/slide" Target="slides/slide102.xml"/><Relationship Id="rId10" Type="http://schemas.openxmlformats.org/officeDocument/2006/relationships/slideMaster" Target="slideMasters/slideMaster10.xml"/><Relationship Id="rId31" Type="http://schemas.openxmlformats.org/officeDocument/2006/relationships/slide" Target="slides/slide6.xml"/><Relationship Id="rId52" Type="http://schemas.openxmlformats.org/officeDocument/2006/relationships/slide" Target="slides/slide27.xml"/><Relationship Id="rId73" Type="http://schemas.openxmlformats.org/officeDocument/2006/relationships/slide" Target="slides/slide48.xml"/><Relationship Id="rId78" Type="http://schemas.openxmlformats.org/officeDocument/2006/relationships/slide" Target="slides/slide53.xml"/><Relationship Id="rId94" Type="http://schemas.openxmlformats.org/officeDocument/2006/relationships/slide" Target="slides/slide69.xml"/><Relationship Id="rId99" Type="http://schemas.openxmlformats.org/officeDocument/2006/relationships/slide" Target="slides/slide74.xml"/><Relationship Id="rId101" Type="http://schemas.openxmlformats.org/officeDocument/2006/relationships/slide" Target="slides/slide76.xml"/><Relationship Id="rId122" Type="http://schemas.openxmlformats.org/officeDocument/2006/relationships/slide" Target="slides/slide97.xml"/><Relationship Id="rId143" Type="http://schemas.openxmlformats.org/officeDocument/2006/relationships/slide" Target="slides/slide118.xml"/><Relationship Id="rId148" Type="http://schemas.openxmlformats.org/officeDocument/2006/relationships/slide" Target="slides/slide123.xml"/><Relationship Id="rId164" Type="http://schemas.openxmlformats.org/officeDocument/2006/relationships/slide" Target="slides/slide139.xml"/><Relationship Id="rId169"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xml"/><Relationship Id="rId47" Type="http://schemas.openxmlformats.org/officeDocument/2006/relationships/slide" Target="slides/slide22.xml"/><Relationship Id="rId68" Type="http://schemas.openxmlformats.org/officeDocument/2006/relationships/slide" Target="slides/slide43.xml"/><Relationship Id="rId89" Type="http://schemas.openxmlformats.org/officeDocument/2006/relationships/slide" Target="slides/slide64.xml"/><Relationship Id="rId112" Type="http://schemas.openxmlformats.org/officeDocument/2006/relationships/slide" Target="slides/slide87.xml"/><Relationship Id="rId133" Type="http://schemas.openxmlformats.org/officeDocument/2006/relationships/slide" Target="slides/slide108.xml"/><Relationship Id="rId154" Type="http://schemas.openxmlformats.org/officeDocument/2006/relationships/slide" Target="slides/slide129.xml"/><Relationship Id="rId175" Type="http://schemas.openxmlformats.org/officeDocument/2006/relationships/viewProps" Target="viewProps.xml"/><Relationship Id="rId16" Type="http://schemas.openxmlformats.org/officeDocument/2006/relationships/slideMaster" Target="slideMasters/slideMaster16.xml"/><Relationship Id="rId37" Type="http://schemas.openxmlformats.org/officeDocument/2006/relationships/slide" Target="slides/slide12.xml"/><Relationship Id="rId58" Type="http://schemas.openxmlformats.org/officeDocument/2006/relationships/slide" Target="slides/slide33.xml"/><Relationship Id="rId79" Type="http://schemas.openxmlformats.org/officeDocument/2006/relationships/slide" Target="slides/slide54.xml"/><Relationship Id="rId102" Type="http://schemas.openxmlformats.org/officeDocument/2006/relationships/slide" Target="slides/slide77.xml"/><Relationship Id="rId123" Type="http://schemas.openxmlformats.org/officeDocument/2006/relationships/slide" Target="slides/slide98.xml"/><Relationship Id="rId144" Type="http://schemas.openxmlformats.org/officeDocument/2006/relationships/slide" Target="slides/slide119.xml"/><Relationship Id="rId90" Type="http://schemas.openxmlformats.org/officeDocument/2006/relationships/slide" Target="slides/slide65.xml"/><Relationship Id="rId165" Type="http://schemas.openxmlformats.org/officeDocument/2006/relationships/slide" Target="slides/slide140.xml"/><Relationship Id="rId27" Type="http://schemas.openxmlformats.org/officeDocument/2006/relationships/slide" Target="slides/slide2.xml"/><Relationship Id="rId48" Type="http://schemas.openxmlformats.org/officeDocument/2006/relationships/slide" Target="slides/slide23.xml"/><Relationship Id="rId69" Type="http://schemas.openxmlformats.org/officeDocument/2006/relationships/slide" Target="slides/slide44.xml"/><Relationship Id="rId113" Type="http://schemas.openxmlformats.org/officeDocument/2006/relationships/slide" Target="slides/slide88.xml"/><Relationship Id="rId134" Type="http://schemas.openxmlformats.org/officeDocument/2006/relationships/slide" Target="slides/slide109.xml"/><Relationship Id="rId80" Type="http://schemas.openxmlformats.org/officeDocument/2006/relationships/slide" Target="slides/slide55.xml"/><Relationship Id="rId155" Type="http://schemas.openxmlformats.org/officeDocument/2006/relationships/slide" Target="slides/slide130.xml"/><Relationship Id="rId176" Type="http://schemas.openxmlformats.org/officeDocument/2006/relationships/theme" Target="theme/theme1.xml"/><Relationship Id="rId17" Type="http://schemas.openxmlformats.org/officeDocument/2006/relationships/slideMaster" Target="slideMasters/slideMaster17.xml"/><Relationship Id="rId38" Type="http://schemas.openxmlformats.org/officeDocument/2006/relationships/slide" Target="slides/slide13.xml"/><Relationship Id="rId59" Type="http://schemas.openxmlformats.org/officeDocument/2006/relationships/slide" Target="slides/slide34.xml"/><Relationship Id="rId103" Type="http://schemas.openxmlformats.org/officeDocument/2006/relationships/slide" Target="slides/slide78.xml"/><Relationship Id="rId124" Type="http://schemas.openxmlformats.org/officeDocument/2006/relationships/slide" Target="slides/slide99.xml"/><Relationship Id="rId70" Type="http://schemas.openxmlformats.org/officeDocument/2006/relationships/slide" Target="slides/slide45.xml"/><Relationship Id="rId91" Type="http://schemas.openxmlformats.org/officeDocument/2006/relationships/slide" Target="slides/slide66.xml"/><Relationship Id="rId145" Type="http://schemas.openxmlformats.org/officeDocument/2006/relationships/slide" Target="slides/slide120.xml"/><Relationship Id="rId166" Type="http://schemas.openxmlformats.org/officeDocument/2006/relationships/slide" Target="slides/slide141.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1D59B728-4A4F-4D28-981D-E810D5D81B03}"/>
    <pc:docChg chg="undo custSel addSld delSld modSld sldOrd">
      <pc:chgData name="Dave Burnison" userId="562e53b1-e8fd-443e-b247-550baf63da3b" providerId="ADAL" clId="{1D59B728-4A4F-4D28-981D-E810D5D81B03}" dt="2018-03-18T23:17:32.922" v="570" actId="2696"/>
      <pc:docMkLst>
        <pc:docMk/>
      </pc:docMkLst>
      <pc:sldChg chg="modTransition">
        <pc:chgData name="Dave Burnison" userId="562e53b1-e8fd-443e-b247-550baf63da3b" providerId="ADAL" clId="{1D59B728-4A4F-4D28-981D-E810D5D81B03}" dt="2018-03-16T22:29:29.136" v="320" actId="478"/>
        <pc:sldMkLst>
          <pc:docMk/>
          <pc:sldMk cId="1609843526" sldId="291"/>
        </pc:sldMkLst>
      </pc:sldChg>
      <pc:sldChg chg="modTransition">
        <pc:chgData name="Dave Burnison" userId="562e53b1-e8fd-443e-b247-550baf63da3b" providerId="ADAL" clId="{1D59B728-4A4F-4D28-981D-E810D5D81B03}" dt="2018-03-16T22:29:29.136" v="320" actId="478"/>
        <pc:sldMkLst>
          <pc:docMk/>
          <pc:sldMk cId="313914456" sldId="292"/>
        </pc:sldMkLst>
      </pc:sldChg>
      <pc:sldChg chg="modTransition">
        <pc:chgData name="Dave Burnison" userId="562e53b1-e8fd-443e-b247-550baf63da3b" providerId="ADAL" clId="{1D59B728-4A4F-4D28-981D-E810D5D81B03}" dt="2018-03-16T22:29:29.136" v="320" actId="478"/>
        <pc:sldMkLst>
          <pc:docMk/>
          <pc:sldMk cId="2774397814" sldId="300"/>
        </pc:sldMkLst>
      </pc:sldChg>
      <pc:sldChg chg="modTransition">
        <pc:chgData name="Dave Burnison" userId="562e53b1-e8fd-443e-b247-550baf63da3b" providerId="ADAL" clId="{1D59B728-4A4F-4D28-981D-E810D5D81B03}" dt="2018-03-16T22:29:29.136" v="320" actId="478"/>
        <pc:sldMkLst>
          <pc:docMk/>
          <pc:sldMk cId="912706852" sldId="302"/>
        </pc:sldMkLst>
      </pc:sldChg>
      <pc:sldChg chg="modTransition">
        <pc:chgData name="Dave Burnison" userId="562e53b1-e8fd-443e-b247-550baf63da3b" providerId="ADAL" clId="{1D59B728-4A4F-4D28-981D-E810D5D81B03}" dt="2018-03-16T22:29:29.136" v="320" actId="478"/>
        <pc:sldMkLst>
          <pc:docMk/>
          <pc:sldMk cId="1176534673" sldId="306"/>
        </pc:sldMkLst>
      </pc:sldChg>
      <pc:sldChg chg="modTransition">
        <pc:chgData name="Dave Burnison" userId="562e53b1-e8fd-443e-b247-550baf63da3b" providerId="ADAL" clId="{1D59B728-4A4F-4D28-981D-E810D5D81B03}" dt="2018-03-16T22:29:29.136" v="320" actId="478"/>
        <pc:sldMkLst>
          <pc:docMk/>
          <pc:sldMk cId="15036105" sldId="307"/>
        </pc:sldMkLst>
      </pc:sldChg>
      <pc:sldChg chg="modTransition">
        <pc:chgData name="Dave Burnison" userId="562e53b1-e8fd-443e-b247-550baf63da3b" providerId="ADAL" clId="{1D59B728-4A4F-4D28-981D-E810D5D81B03}" dt="2018-03-16T22:29:29.136" v="320" actId="478"/>
        <pc:sldMkLst>
          <pc:docMk/>
          <pc:sldMk cId="4220664248" sldId="308"/>
        </pc:sldMkLst>
      </pc:sldChg>
      <pc:sldChg chg="modTransition">
        <pc:chgData name="Dave Burnison" userId="562e53b1-e8fd-443e-b247-550baf63da3b" providerId="ADAL" clId="{1D59B728-4A4F-4D28-981D-E810D5D81B03}" dt="2018-03-16T22:29:29.136" v="320" actId="478"/>
        <pc:sldMkLst>
          <pc:docMk/>
          <pc:sldMk cId="2930880677" sldId="309"/>
        </pc:sldMkLst>
      </pc:sldChg>
      <pc:sldChg chg="modTransition">
        <pc:chgData name="Dave Burnison" userId="562e53b1-e8fd-443e-b247-550baf63da3b" providerId="ADAL" clId="{1D59B728-4A4F-4D28-981D-E810D5D81B03}" dt="2018-03-16T22:29:29.136" v="320" actId="478"/>
        <pc:sldMkLst>
          <pc:docMk/>
          <pc:sldMk cId="1554586589" sldId="311"/>
        </pc:sldMkLst>
      </pc:sldChg>
      <pc:sldChg chg="modTransition">
        <pc:chgData name="Dave Burnison" userId="562e53b1-e8fd-443e-b247-550baf63da3b" providerId="ADAL" clId="{1D59B728-4A4F-4D28-981D-E810D5D81B03}" dt="2018-03-16T22:29:29.136" v="320" actId="478"/>
        <pc:sldMkLst>
          <pc:docMk/>
          <pc:sldMk cId="4272161940" sldId="314"/>
        </pc:sldMkLst>
      </pc:sldChg>
      <pc:sldChg chg="modTransition">
        <pc:chgData name="Dave Burnison" userId="562e53b1-e8fd-443e-b247-550baf63da3b" providerId="ADAL" clId="{1D59B728-4A4F-4D28-981D-E810D5D81B03}" dt="2018-03-16T22:29:29.136" v="320" actId="478"/>
        <pc:sldMkLst>
          <pc:docMk/>
          <pc:sldMk cId="804235718" sldId="316"/>
        </pc:sldMkLst>
      </pc:sldChg>
      <pc:sldChg chg="modTransition">
        <pc:chgData name="Dave Burnison" userId="562e53b1-e8fd-443e-b247-550baf63da3b" providerId="ADAL" clId="{1D59B728-4A4F-4D28-981D-E810D5D81B03}" dt="2018-03-16T22:29:29.136" v="320" actId="478"/>
        <pc:sldMkLst>
          <pc:docMk/>
          <pc:sldMk cId="755755991" sldId="319"/>
        </pc:sldMkLst>
      </pc:sldChg>
      <pc:sldChg chg="modTransition">
        <pc:chgData name="Dave Burnison" userId="562e53b1-e8fd-443e-b247-550baf63da3b" providerId="ADAL" clId="{1D59B728-4A4F-4D28-981D-E810D5D81B03}" dt="2018-03-16T22:29:29.136" v="320" actId="478"/>
        <pc:sldMkLst>
          <pc:docMk/>
          <pc:sldMk cId="3523787349" sldId="320"/>
        </pc:sldMkLst>
      </pc:sldChg>
      <pc:sldChg chg="modTransition">
        <pc:chgData name="Dave Burnison" userId="562e53b1-e8fd-443e-b247-550baf63da3b" providerId="ADAL" clId="{1D59B728-4A4F-4D28-981D-E810D5D81B03}" dt="2018-03-16T22:29:29.136" v="320" actId="478"/>
        <pc:sldMkLst>
          <pc:docMk/>
          <pc:sldMk cId="3120441168" sldId="321"/>
        </pc:sldMkLst>
      </pc:sldChg>
      <pc:sldChg chg="modTransition">
        <pc:chgData name="Dave Burnison" userId="562e53b1-e8fd-443e-b247-550baf63da3b" providerId="ADAL" clId="{1D59B728-4A4F-4D28-981D-E810D5D81B03}" dt="2018-03-16T22:29:29.136" v="320" actId="478"/>
        <pc:sldMkLst>
          <pc:docMk/>
          <pc:sldMk cId="3949952252" sldId="322"/>
        </pc:sldMkLst>
      </pc:sldChg>
      <pc:sldChg chg="modTransition">
        <pc:chgData name="Dave Burnison" userId="562e53b1-e8fd-443e-b247-550baf63da3b" providerId="ADAL" clId="{1D59B728-4A4F-4D28-981D-E810D5D81B03}" dt="2018-03-16T22:29:29.136" v="320" actId="478"/>
        <pc:sldMkLst>
          <pc:docMk/>
          <pc:sldMk cId="1770835703" sldId="323"/>
        </pc:sldMkLst>
      </pc:sldChg>
      <pc:sldChg chg="modTransition">
        <pc:chgData name="Dave Burnison" userId="562e53b1-e8fd-443e-b247-550baf63da3b" providerId="ADAL" clId="{1D59B728-4A4F-4D28-981D-E810D5D81B03}" dt="2018-03-16T22:29:29.136" v="320" actId="478"/>
        <pc:sldMkLst>
          <pc:docMk/>
          <pc:sldMk cId="158221371" sldId="324"/>
        </pc:sldMkLst>
      </pc:sldChg>
      <pc:sldChg chg="modTransition">
        <pc:chgData name="Dave Burnison" userId="562e53b1-e8fd-443e-b247-550baf63da3b" providerId="ADAL" clId="{1D59B728-4A4F-4D28-981D-E810D5D81B03}" dt="2018-03-16T22:29:29.136" v="320" actId="478"/>
        <pc:sldMkLst>
          <pc:docMk/>
          <pc:sldMk cId="2325240643" sldId="325"/>
        </pc:sldMkLst>
      </pc:sldChg>
      <pc:sldChg chg="modTransition">
        <pc:chgData name="Dave Burnison" userId="562e53b1-e8fd-443e-b247-550baf63da3b" providerId="ADAL" clId="{1D59B728-4A4F-4D28-981D-E810D5D81B03}" dt="2018-03-16T22:29:29.136" v="320" actId="478"/>
        <pc:sldMkLst>
          <pc:docMk/>
          <pc:sldMk cId="1101842998" sldId="326"/>
        </pc:sldMkLst>
      </pc:sldChg>
      <pc:sldChg chg="modTransition">
        <pc:chgData name="Dave Burnison" userId="562e53b1-e8fd-443e-b247-550baf63da3b" providerId="ADAL" clId="{1D59B728-4A4F-4D28-981D-E810D5D81B03}" dt="2018-03-16T22:29:29.136" v="320" actId="478"/>
        <pc:sldMkLst>
          <pc:docMk/>
          <pc:sldMk cId="982490495" sldId="327"/>
        </pc:sldMkLst>
      </pc:sldChg>
      <pc:sldChg chg="modTransition">
        <pc:chgData name="Dave Burnison" userId="562e53b1-e8fd-443e-b247-550baf63da3b" providerId="ADAL" clId="{1D59B728-4A4F-4D28-981D-E810D5D81B03}" dt="2018-03-16T22:29:29.136" v="320" actId="478"/>
        <pc:sldMkLst>
          <pc:docMk/>
          <pc:sldMk cId="1712225432" sldId="329"/>
        </pc:sldMkLst>
      </pc:sldChg>
      <pc:sldChg chg="modTransition">
        <pc:chgData name="Dave Burnison" userId="562e53b1-e8fd-443e-b247-550baf63da3b" providerId="ADAL" clId="{1D59B728-4A4F-4D28-981D-E810D5D81B03}" dt="2018-03-16T22:29:29.136" v="320" actId="478"/>
        <pc:sldMkLst>
          <pc:docMk/>
          <pc:sldMk cId="3819584359" sldId="330"/>
        </pc:sldMkLst>
      </pc:sldChg>
      <pc:sldChg chg="modTransition">
        <pc:chgData name="Dave Burnison" userId="562e53b1-e8fd-443e-b247-550baf63da3b" providerId="ADAL" clId="{1D59B728-4A4F-4D28-981D-E810D5D81B03}" dt="2018-03-16T22:29:29.136" v="320" actId="478"/>
        <pc:sldMkLst>
          <pc:docMk/>
          <pc:sldMk cId="3982290345" sldId="331"/>
        </pc:sldMkLst>
      </pc:sldChg>
      <pc:sldChg chg="modTransition">
        <pc:chgData name="Dave Burnison" userId="562e53b1-e8fd-443e-b247-550baf63da3b" providerId="ADAL" clId="{1D59B728-4A4F-4D28-981D-E810D5D81B03}" dt="2018-03-16T22:29:29.136" v="320" actId="478"/>
        <pc:sldMkLst>
          <pc:docMk/>
          <pc:sldMk cId="4193400999" sldId="332"/>
        </pc:sldMkLst>
      </pc:sldChg>
      <pc:sldChg chg="modTransition">
        <pc:chgData name="Dave Burnison" userId="562e53b1-e8fd-443e-b247-550baf63da3b" providerId="ADAL" clId="{1D59B728-4A4F-4D28-981D-E810D5D81B03}" dt="2018-03-16T22:29:29.136" v="320" actId="478"/>
        <pc:sldMkLst>
          <pc:docMk/>
          <pc:sldMk cId="773007964" sldId="334"/>
        </pc:sldMkLst>
      </pc:sldChg>
      <pc:sldChg chg="modTransition">
        <pc:chgData name="Dave Burnison" userId="562e53b1-e8fd-443e-b247-550baf63da3b" providerId="ADAL" clId="{1D59B728-4A4F-4D28-981D-E810D5D81B03}" dt="2018-03-16T22:29:29.136" v="320" actId="478"/>
        <pc:sldMkLst>
          <pc:docMk/>
          <pc:sldMk cId="1413832924" sldId="341"/>
        </pc:sldMkLst>
      </pc:sldChg>
      <pc:sldChg chg="modTransition">
        <pc:chgData name="Dave Burnison" userId="562e53b1-e8fd-443e-b247-550baf63da3b" providerId="ADAL" clId="{1D59B728-4A4F-4D28-981D-E810D5D81B03}" dt="2018-03-16T22:29:29.136" v="320" actId="478"/>
        <pc:sldMkLst>
          <pc:docMk/>
          <pc:sldMk cId="2710173441" sldId="342"/>
        </pc:sldMkLst>
      </pc:sldChg>
      <pc:sldChg chg="modTransition">
        <pc:chgData name="Dave Burnison" userId="562e53b1-e8fd-443e-b247-550baf63da3b" providerId="ADAL" clId="{1D59B728-4A4F-4D28-981D-E810D5D81B03}" dt="2018-03-16T22:29:29.136" v="320" actId="478"/>
        <pc:sldMkLst>
          <pc:docMk/>
          <pc:sldMk cId="3700576750" sldId="364"/>
        </pc:sldMkLst>
      </pc:sldChg>
      <pc:sldChg chg="modTransition">
        <pc:chgData name="Dave Burnison" userId="562e53b1-e8fd-443e-b247-550baf63da3b" providerId="ADAL" clId="{1D59B728-4A4F-4D28-981D-E810D5D81B03}" dt="2018-03-16T22:29:29.136" v="320" actId="478"/>
        <pc:sldMkLst>
          <pc:docMk/>
          <pc:sldMk cId="3984285571" sldId="370"/>
        </pc:sldMkLst>
      </pc:sldChg>
      <pc:sldChg chg="modTransition">
        <pc:chgData name="Dave Burnison" userId="562e53b1-e8fd-443e-b247-550baf63da3b" providerId="ADAL" clId="{1D59B728-4A4F-4D28-981D-E810D5D81B03}" dt="2018-03-16T22:29:29.136" v="320" actId="478"/>
        <pc:sldMkLst>
          <pc:docMk/>
          <pc:sldMk cId="3317877341" sldId="372"/>
        </pc:sldMkLst>
      </pc:sldChg>
      <pc:sldChg chg="modTransition">
        <pc:chgData name="Dave Burnison" userId="562e53b1-e8fd-443e-b247-550baf63da3b" providerId="ADAL" clId="{1D59B728-4A4F-4D28-981D-E810D5D81B03}" dt="2018-03-16T22:29:29.136" v="320" actId="478"/>
        <pc:sldMkLst>
          <pc:docMk/>
          <pc:sldMk cId="2375109034" sldId="375"/>
        </pc:sldMkLst>
      </pc:sldChg>
      <pc:sldChg chg="modTransition">
        <pc:chgData name="Dave Burnison" userId="562e53b1-e8fd-443e-b247-550baf63da3b" providerId="ADAL" clId="{1D59B728-4A4F-4D28-981D-E810D5D81B03}" dt="2018-03-16T22:29:29.136" v="320" actId="478"/>
        <pc:sldMkLst>
          <pc:docMk/>
          <pc:sldMk cId="2600162310" sldId="381"/>
        </pc:sldMkLst>
      </pc:sldChg>
      <pc:sldChg chg="modTransition">
        <pc:chgData name="Dave Burnison" userId="562e53b1-e8fd-443e-b247-550baf63da3b" providerId="ADAL" clId="{1D59B728-4A4F-4D28-981D-E810D5D81B03}" dt="2018-03-16T22:29:29.136" v="320" actId="478"/>
        <pc:sldMkLst>
          <pc:docMk/>
          <pc:sldMk cId="4086836641" sldId="382"/>
        </pc:sldMkLst>
      </pc:sldChg>
      <pc:sldChg chg="modTransition">
        <pc:chgData name="Dave Burnison" userId="562e53b1-e8fd-443e-b247-550baf63da3b" providerId="ADAL" clId="{1D59B728-4A4F-4D28-981D-E810D5D81B03}" dt="2018-03-16T22:29:29.136" v="320" actId="478"/>
        <pc:sldMkLst>
          <pc:docMk/>
          <pc:sldMk cId="2317860277" sldId="383"/>
        </pc:sldMkLst>
      </pc:sldChg>
      <pc:sldChg chg="modTransition">
        <pc:chgData name="Dave Burnison" userId="562e53b1-e8fd-443e-b247-550baf63da3b" providerId="ADAL" clId="{1D59B728-4A4F-4D28-981D-E810D5D81B03}" dt="2018-03-16T22:29:29.136" v="320" actId="478"/>
        <pc:sldMkLst>
          <pc:docMk/>
          <pc:sldMk cId="4170997740" sldId="387"/>
        </pc:sldMkLst>
      </pc:sldChg>
      <pc:sldChg chg="modSp setBg modAnim modNotesTx">
        <pc:chgData name="Dave Burnison" userId="562e53b1-e8fd-443e-b247-550baf63da3b" providerId="ADAL" clId="{1D59B728-4A4F-4D28-981D-E810D5D81B03}" dt="2018-03-17T16:07:15.680" v="484" actId="20577"/>
        <pc:sldMkLst>
          <pc:docMk/>
          <pc:sldMk cId="2015788465" sldId="388"/>
        </pc:sldMkLst>
        <pc:spChg chg="mod">
          <ac:chgData name="Dave Burnison" userId="562e53b1-e8fd-443e-b247-550baf63da3b" providerId="ADAL" clId="{1D59B728-4A4F-4D28-981D-E810D5D81B03}" dt="2018-03-17T16:06:29.066" v="481" actId="20577"/>
          <ac:spMkLst>
            <pc:docMk/>
            <pc:sldMk cId="2015788465" sldId="388"/>
            <ac:spMk id="2" creationId="{00000000-0000-0000-0000-000000000000}"/>
          </ac:spMkLst>
        </pc:spChg>
        <pc:spChg chg="mod">
          <ac:chgData name="Dave Burnison" userId="562e53b1-e8fd-443e-b247-550baf63da3b" providerId="ADAL" clId="{1D59B728-4A4F-4D28-981D-E810D5D81B03}" dt="2018-03-17T16:06:34.361" v="482" actId="20577"/>
          <ac:spMkLst>
            <pc:docMk/>
            <pc:sldMk cId="2015788465" sldId="388"/>
            <ac:spMk id="3" creationId="{00000000-0000-0000-0000-000000000000}"/>
          </ac:spMkLst>
        </pc:spChg>
      </pc:sldChg>
      <pc:sldChg chg="modTransition">
        <pc:chgData name="Dave Burnison" userId="562e53b1-e8fd-443e-b247-550baf63da3b" providerId="ADAL" clId="{1D59B728-4A4F-4D28-981D-E810D5D81B03}" dt="2018-03-16T20:17:34.649" v="138" actId="478"/>
        <pc:sldMkLst>
          <pc:docMk/>
          <pc:sldMk cId="1536675628" sldId="390"/>
        </pc:sldMkLst>
      </pc:sldChg>
      <pc:sldChg chg="modTransition">
        <pc:chgData name="Dave Burnison" userId="562e53b1-e8fd-443e-b247-550baf63da3b" providerId="ADAL" clId="{1D59B728-4A4F-4D28-981D-E810D5D81B03}" dt="2018-03-16T21:56:15.509" v="272" actId="478"/>
        <pc:sldMkLst>
          <pc:docMk/>
          <pc:sldMk cId="3329114188" sldId="392"/>
        </pc:sldMkLst>
      </pc:sldChg>
      <pc:sldChg chg="add del modTransition">
        <pc:chgData name="Dave Burnison" userId="562e53b1-e8fd-443e-b247-550baf63da3b" providerId="ADAL" clId="{1D59B728-4A4F-4D28-981D-E810D5D81B03}" dt="2018-03-16T21:49:46.589" v="271" actId="478"/>
        <pc:sldMkLst>
          <pc:docMk/>
          <pc:sldMk cId="2412934676" sldId="393"/>
        </pc:sldMkLst>
      </pc:sldChg>
      <pc:sldChg chg="del">
        <pc:chgData name="Dave Burnison" userId="562e53b1-e8fd-443e-b247-550baf63da3b" providerId="ADAL" clId="{1D59B728-4A4F-4D28-981D-E810D5D81B03}" dt="2018-03-18T23:17:32.922" v="570" actId="2696"/>
        <pc:sldMkLst>
          <pc:docMk/>
          <pc:sldMk cId="4138334120" sldId="396"/>
        </pc:sldMkLst>
      </pc:sldChg>
      <pc:sldChg chg="del modAnim">
        <pc:chgData name="Dave Burnison" userId="562e53b1-e8fd-443e-b247-550baf63da3b" providerId="ADAL" clId="{1D59B728-4A4F-4D28-981D-E810D5D81B03}" dt="2018-03-18T23:17:32.826" v="566" actId="2696"/>
        <pc:sldMkLst>
          <pc:docMk/>
          <pc:sldMk cId="3258941868" sldId="398"/>
        </pc:sldMkLst>
      </pc:sldChg>
      <pc:sldChg chg="del modAnim">
        <pc:chgData name="Dave Burnison" userId="562e53b1-e8fd-443e-b247-550baf63da3b" providerId="ADAL" clId="{1D59B728-4A4F-4D28-981D-E810D5D81B03}" dt="2018-03-18T23:17:32.810" v="565" actId="2696"/>
        <pc:sldMkLst>
          <pc:docMk/>
          <pc:sldMk cId="935336236" sldId="399"/>
        </pc:sldMkLst>
      </pc:sldChg>
      <pc:sldChg chg="del">
        <pc:chgData name="Dave Burnison" userId="562e53b1-e8fd-443e-b247-550baf63da3b" providerId="ADAL" clId="{1D59B728-4A4F-4D28-981D-E810D5D81B03}" dt="2018-03-18T23:17:32.910" v="569" actId="2696"/>
        <pc:sldMkLst>
          <pc:docMk/>
          <pc:sldMk cId="3275922451" sldId="400"/>
        </pc:sldMkLst>
      </pc:sldChg>
      <pc:sldChg chg="del">
        <pc:chgData name="Dave Burnison" userId="562e53b1-e8fd-443e-b247-550baf63da3b" providerId="ADAL" clId="{1D59B728-4A4F-4D28-981D-E810D5D81B03}" dt="2018-03-18T23:17:32.869" v="568" actId="2696"/>
        <pc:sldMkLst>
          <pc:docMk/>
          <pc:sldMk cId="3959390952" sldId="401"/>
        </pc:sldMkLst>
      </pc:sldChg>
      <pc:sldChg chg="del">
        <pc:chgData name="Dave Burnison" userId="562e53b1-e8fd-443e-b247-550baf63da3b" providerId="ADAL" clId="{1D59B728-4A4F-4D28-981D-E810D5D81B03}" dt="2018-03-18T23:17:32.852" v="567" actId="2696"/>
        <pc:sldMkLst>
          <pc:docMk/>
          <pc:sldMk cId="3100143037" sldId="402"/>
        </pc:sldMkLst>
      </pc:sldChg>
      <pc:sldChg chg="modAnim">
        <pc:chgData name="Dave Burnison" userId="562e53b1-e8fd-443e-b247-550baf63da3b" providerId="ADAL" clId="{1D59B728-4A4F-4D28-981D-E810D5D81B03}" dt="2018-03-16T22:39:11.065" v="326" actId="478"/>
        <pc:sldMkLst>
          <pc:docMk/>
          <pc:sldMk cId="803547789" sldId="433"/>
        </pc:sldMkLst>
      </pc:sldChg>
      <pc:sldChg chg="modAnim">
        <pc:chgData name="Dave Burnison" userId="562e53b1-e8fd-443e-b247-550baf63da3b" providerId="ADAL" clId="{1D59B728-4A4F-4D28-981D-E810D5D81B03}" dt="2018-03-16T20:18:23.436" v="143" actId="478"/>
        <pc:sldMkLst>
          <pc:docMk/>
          <pc:sldMk cId="368140113" sldId="434"/>
        </pc:sldMkLst>
      </pc:sldChg>
      <pc:sldChg chg="modTransition">
        <pc:chgData name="Dave Burnison" userId="562e53b1-e8fd-443e-b247-550baf63da3b" providerId="ADAL" clId="{1D59B728-4A4F-4D28-981D-E810D5D81B03}" dt="2018-03-16T20:28:09.055" v="209" actId="478"/>
        <pc:sldMkLst>
          <pc:docMk/>
          <pc:sldMk cId="4086061408" sldId="435"/>
        </pc:sldMkLst>
      </pc:sldChg>
      <pc:sldChg chg="modAnim">
        <pc:chgData name="Dave Burnison" userId="562e53b1-e8fd-443e-b247-550baf63da3b" providerId="ADAL" clId="{1D59B728-4A4F-4D28-981D-E810D5D81B03}" dt="2018-03-16T21:46:10.838" v="266" actId="478"/>
        <pc:sldMkLst>
          <pc:docMk/>
          <pc:sldMk cId="511772071" sldId="441"/>
        </pc:sldMkLst>
      </pc:sldChg>
      <pc:sldChg chg="modAnim">
        <pc:chgData name="Dave Burnison" userId="562e53b1-e8fd-443e-b247-550baf63da3b" providerId="ADAL" clId="{1D59B728-4A4F-4D28-981D-E810D5D81B03}" dt="2018-03-16T21:47:54.330" v="268" actId="478"/>
        <pc:sldMkLst>
          <pc:docMk/>
          <pc:sldMk cId="1686793262" sldId="442"/>
        </pc:sldMkLst>
      </pc:sldChg>
      <pc:sldChg chg="ord">
        <pc:chgData name="Dave Burnison" userId="562e53b1-e8fd-443e-b247-550baf63da3b" providerId="ADAL" clId="{1D59B728-4A4F-4D28-981D-E810D5D81B03}" dt="2018-03-17T17:00:54.620" v="532" actId="20577"/>
        <pc:sldMkLst>
          <pc:docMk/>
          <pc:sldMk cId="824557701" sldId="446"/>
        </pc:sldMkLst>
      </pc:sldChg>
      <pc:sldChg chg="modNotesTx">
        <pc:chgData name="Dave Burnison" userId="562e53b1-e8fd-443e-b247-550baf63da3b" providerId="ADAL" clId="{1D59B728-4A4F-4D28-981D-E810D5D81B03}" dt="2018-03-17T17:06:10.508" v="533" actId="6549"/>
        <pc:sldMkLst>
          <pc:docMk/>
          <pc:sldMk cId="3576018908" sldId="447"/>
        </pc:sldMkLst>
      </pc:sldChg>
      <pc:sldChg chg="modAnim">
        <pc:chgData name="Dave Burnison" userId="562e53b1-e8fd-443e-b247-550baf63da3b" providerId="ADAL" clId="{1D59B728-4A4F-4D28-981D-E810D5D81B03}" dt="2018-03-16T22:09:35.998" v="301" actId="478"/>
        <pc:sldMkLst>
          <pc:docMk/>
          <pc:sldMk cId="3926336205" sldId="455"/>
        </pc:sldMkLst>
      </pc:sldChg>
      <pc:sldChg chg="modTransition">
        <pc:chgData name="Dave Burnison" userId="562e53b1-e8fd-443e-b247-550baf63da3b" providerId="ADAL" clId="{1D59B728-4A4F-4D28-981D-E810D5D81B03}" dt="2018-03-16T20:17:36.563" v="139" actId="478"/>
        <pc:sldMkLst>
          <pc:docMk/>
          <pc:sldMk cId="3544717808" sldId="470"/>
        </pc:sldMkLst>
      </pc:sldChg>
      <pc:sldChg chg="modTransition">
        <pc:chgData name="Dave Burnison" userId="562e53b1-e8fd-443e-b247-550baf63da3b" providerId="ADAL" clId="{1D59B728-4A4F-4D28-981D-E810D5D81B03}" dt="2018-03-16T20:17:38.248" v="140" actId="478"/>
        <pc:sldMkLst>
          <pc:docMk/>
          <pc:sldMk cId="3124784127" sldId="471"/>
        </pc:sldMkLst>
      </pc:sldChg>
      <pc:sldChg chg="modSp modTransition">
        <pc:chgData name="Dave Burnison" userId="562e53b1-e8fd-443e-b247-550baf63da3b" providerId="ADAL" clId="{1D59B728-4A4F-4D28-981D-E810D5D81B03}" dt="2018-03-16T22:28:40.186" v="319" actId="478"/>
        <pc:sldMkLst>
          <pc:docMk/>
          <pc:sldMk cId="3007711249" sldId="472"/>
        </pc:sldMkLst>
        <pc:spChg chg="mod">
          <ac:chgData name="Dave Burnison" userId="562e53b1-e8fd-443e-b247-550baf63da3b" providerId="ADAL" clId="{1D59B728-4A4F-4D28-981D-E810D5D81B03}" dt="2018-03-14T21:31:58.959" v="49" actId="20577"/>
          <ac:spMkLst>
            <pc:docMk/>
            <pc:sldMk cId="3007711249" sldId="472"/>
            <ac:spMk id="4" creationId="{00000000-0000-0000-0000-000000000000}"/>
          </ac:spMkLst>
        </pc:spChg>
      </pc:sldChg>
      <pc:sldChg chg="modTransition">
        <pc:chgData name="Dave Burnison" userId="562e53b1-e8fd-443e-b247-550baf63da3b" providerId="ADAL" clId="{1D59B728-4A4F-4D28-981D-E810D5D81B03}" dt="2018-03-16T21:29:09.972" v="231" actId="478"/>
        <pc:sldMkLst>
          <pc:docMk/>
          <pc:sldMk cId="2893027076" sldId="476"/>
        </pc:sldMkLst>
      </pc:sldChg>
      <pc:sldChg chg="modTransition">
        <pc:chgData name="Dave Burnison" userId="562e53b1-e8fd-443e-b247-550baf63da3b" providerId="ADAL" clId="{1D59B728-4A4F-4D28-981D-E810D5D81B03}" dt="2018-03-16T21:35:01.405" v="242" actId="478"/>
        <pc:sldMkLst>
          <pc:docMk/>
          <pc:sldMk cId="704963938" sldId="479"/>
        </pc:sldMkLst>
      </pc:sldChg>
      <pc:sldChg chg="modSp modAnim modNotesTx">
        <pc:chgData name="Dave Burnison" userId="562e53b1-e8fd-443e-b247-550baf63da3b" providerId="ADAL" clId="{1D59B728-4A4F-4D28-981D-E810D5D81B03}" dt="2018-03-17T16:43:51.430" v="530" actId="20577"/>
        <pc:sldMkLst>
          <pc:docMk/>
          <pc:sldMk cId="3292078493" sldId="480"/>
        </pc:sldMkLst>
        <pc:spChg chg="mod">
          <ac:chgData name="Dave Burnison" userId="562e53b1-e8fd-443e-b247-550baf63da3b" providerId="ADAL" clId="{1D59B728-4A4F-4D28-981D-E810D5D81B03}" dt="2018-03-17T16:43:51.430" v="530" actId="20577"/>
          <ac:spMkLst>
            <pc:docMk/>
            <pc:sldMk cId="3292078493" sldId="480"/>
            <ac:spMk id="3" creationId="{00000000-0000-0000-0000-000000000000}"/>
          </ac:spMkLst>
        </pc:spChg>
      </pc:sldChg>
      <pc:sldChg chg="modTransition">
        <pc:chgData name="Dave Burnison" userId="562e53b1-e8fd-443e-b247-550baf63da3b" providerId="ADAL" clId="{1D59B728-4A4F-4D28-981D-E810D5D81B03}" dt="2018-03-16T22:48:58.297" v="330" actId="478"/>
        <pc:sldMkLst>
          <pc:docMk/>
          <pc:sldMk cId="4251465227" sldId="482"/>
        </pc:sldMkLst>
      </pc:sldChg>
      <pc:sldChg chg="modAnim">
        <pc:chgData name="Dave Burnison" userId="562e53b1-e8fd-443e-b247-550baf63da3b" providerId="ADAL" clId="{1D59B728-4A4F-4D28-981D-E810D5D81B03}" dt="2018-03-16T21:41:12.824" v="250" actId="478"/>
        <pc:sldMkLst>
          <pc:docMk/>
          <pc:sldMk cId="3220867725" sldId="483"/>
        </pc:sldMkLst>
      </pc:sldChg>
      <pc:sldChg chg="modAnim">
        <pc:chgData name="Dave Burnison" userId="562e53b1-e8fd-443e-b247-550baf63da3b" providerId="ADAL" clId="{1D59B728-4A4F-4D28-981D-E810D5D81B03}" dt="2018-03-16T21:42:04.136" v="254" actId="478"/>
        <pc:sldMkLst>
          <pc:docMk/>
          <pc:sldMk cId="1860429655" sldId="484"/>
        </pc:sldMkLst>
      </pc:sldChg>
      <pc:sldChg chg="modAnim">
        <pc:chgData name="Dave Burnison" userId="562e53b1-e8fd-443e-b247-550baf63da3b" providerId="ADAL" clId="{1D59B728-4A4F-4D28-981D-E810D5D81B03}" dt="2018-03-16T21:43:02.401" v="256" actId="478"/>
        <pc:sldMkLst>
          <pc:docMk/>
          <pc:sldMk cId="142960099" sldId="488"/>
        </pc:sldMkLst>
      </pc:sldChg>
      <pc:sldChg chg="modAnim modNotesTx">
        <pc:chgData name="Dave Burnison" userId="562e53b1-e8fd-443e-b247-550baf63da3b" providerId="ADAL" clId="{1D59B728-4A4F-4D28-981D-E810D5D81B03}" dt="2018-03-17T17:07:31.167" v="535" actId="6549"/>
        <pc:sldMkLst>
          <pc:docMk/>
          <pc:sldMk cId="2284893771" sldId="489"/>
        </pc:sldMkLst>
      </pc:sldChg>
      <pc:sldChg chg="modAnim modNotesTx">
        <pc:chgData name="Dave Burnison" userId="562e53b1-e8fd-443e-b247-550baf63da3b" providerId="ADAL" clId="{1D59B728-4A4F-4D28-981D-E810D5D81B03}" dt="2018-03-17T17:07:39.998" v="536" actId="6549"/>
        <pc:sldMkLst>
          <pc:docMk/>
          <pc:sldMk cId="3783300293" sldId="490"/>
        </pc:sldMkLst>
      </pc:sldChg>
      <pc:sldChg chg="modAnim">
        <pc:chgData name="Dave Burnison" userId="562e53b1-e8fd-443e-b247-550baf63da3b" providerId="ADAL" clId="{1D59B728-4A4F-4D28-981D-E810D5D81B03}" dt="2018-03-16T22:05:32.415" v="286" actId="478"/>
        <pc:sldMkLst>
          <pc:docMk/>
          <pc:sldMk cId="529282496" sldId="492"/>
        </pc:sldMkLst>
      </pc:sldChg>
      <pc:sldChg chg="modAnim">
        <pc:chgData name="Dave Burnison" userId="562e53b1-e8fd-443e-b247-550baf63da3b" providerId="ADAL" clId="{1D59B728-4A4F-4D28-981D-E810D5D81B03}" dt="2018-03-16T22:05:41.368" v="287" actId="478"/>
        <pc:sldMkLst>
          <pc:docMk/>
          <pc:sldMk cId="2528226122" sldId="493"/>
        </pc:sldMkLst>
      </pc:sldChg>
      <pc:sldChg chg="modAnim">
        <pc:chgData name="Dave Burnison" userId="562e53b1-e8fd-443e-b247-550baf63da3b" providerId="ADAL" clId="{1D59B728-4A4F-4D28-981D-E810D5D81B03}" dt="2018-03-16T22:06:07.079" v="288" actId="478"/>
        <pc:sldMkLst>
          <pc:docMk/>
          <pc:sldMk cId="4290154251" sldId="494"/>
        </pc:sldMkLst>
      </pc:sldChg>
      <pc:sldChg chg="modAnim">
        <pc:chgData name="Dave Burnison" userId="562e53b1-e8fd-443e-b247-550baf63da3b" providerId="ADAL" clId="{1D59B728-4A4F-4D28-981D-E810D5D81B03}" dt="2018-03-16T22:06:24.031" v="289" actId="478"/>
        <pc:sldMkLst>
          <pc:docMk/>
          <pc:sldMk cId="3190291755" sldId="495"/>
        </pc:sldMkLst>
      </pc:sldChg>
      <pc:sldChg chg="modAnim">
        <pc:chgData name="Dave Burnison" userId="562e53b1-e8fd-443e-b247-550baf63da3b" providerId="ADAL" clId="{1D59B728-4A4F-4D28-981D-E810D5D81B03}" dt="2018-03-16T22:06:39.691" v="290" actId="478"/>
        <pc:sldMkLst>
          <pc:docMk/>
          <pc:sldMk cId="3340268204" sldId="496"/>
        </pc:sldMkLst>
      </pc:sldChg>
      <pc:sldChg chg="modAnim">
        <pc:chgData name="Dave Burnison" userId="562e53b1-e8fd-443e-b247-550baf63da3b" providerId="ADAL" clId="{1D59B728-4A4F-4D28-981D-E810D5D81B03}" dt="2018-03-16T22:06:49.834" v="291" actId="478"/>
        <pc:sldMkLst>
          <pc:docMk/>
          <pc:sldMk cId="3412768752" sldId="497"/>
        </pc:sldMkLst>
      </pc:sldChg>
      <pc:sldChg chg="modAnim">
        <pc:chgData name="Dave Burnison" userId="562e53b1-e8fd-443e-b247-550baf63da3b" providerId="ADAL" clId="{1D59B728-4A4F-4D28-981D-E810D5D81B03}" dt="2018-03-16T22:07:04.581" v="292" actId="478"/>
        <pc:sldMkLst>
          <pc:docMk/>
          <pc:sldMk cId="1020867823" sldId="498"/>
        </pc:sldMkLst>
      </pc:sldChg>
      <pc:sldChg chg="modAnim">
        <pc:chgData name="Dave Burnison" userId="562e53b1-e8fd-443e-b247-550baf63da3b" providerId="ADAL" clId="{1D59B728-4A4F-4D28-981D-E810D5D81B03}" dt="2018-03-16T22:07:27.190" v="293" actId="478"/>
        <pc:sldMkLst>
          <pc:docMk/>
          <pc:sldMk cId="861751947" sldId="499"/>
        </pc:sldMkLst>
      </pc:sldChg>
      <pc:sldChg chg="modAnim modNotesTx">
        <pc:chgData name="Dave Burnison" userId="562e53b1-e8fd-443e-b247-550baf63da3b" providerId="ADAL" clId="{1D59B728-4A4F-4D28-981D-E810D5D81B03}" dt="2018-03-17T17:07:49.931" v="537" actId="6549"/>
        <pc:sldMkLst>
          <pc:docMk/>
          <pc:sldMk cId="164591482" sldId="503"/>
        </pc:sldMkLst>
      </pc:sldChg>
      <pc:sldChg chg="modAnim modNotesTx">
        <pc:chgData name="Dave Burnison" userId="562e53b1-e8fd-443e-b247-550baf63da3b" providerId="ADAL" clId="{1D59B728-4A4F-4D28-981D-E810D5D81B03}" dt="2018-03-17T17:07:57.027" v="538" actId="6549"/>
        <pc:sldMkLst>
          <pc:docMk/>
          <pc:sldMk cId="4018631164" sldId="504"/>
        </pc:sldMkLst>
      </pc:sldChg>
      <pc:sldChg chg="modNotesTx">
        <pc:chgData name="Dave Burnison" userId="562e53b1-e8fd-443e-b247-550baf63da3b" providerId="ADAL" clId="{1D59B728-4A4F-4D28-981D-E810D5D81B03}" dt="2018-03-17T17:00:22.705" v="531" actId="6549"/>
        <pc:sldMkLst>
          <pc:docMk/>
          <pc:sldMk cId="3306823202" sldId="520"/>
        </pc:sldMkLst>
      </pc:sldChg>
      <pc:sldChg chg="modNotesTx">
        <pc:chgData name="Dave Burnison" userId="562e53b1-e8fd-443e-b247-550baf63da3b" providerId="ADAL" clId="{1D59B728-4A4F-4D28-981D-E810D5D81B03}" dt="2018-03-17T17:09:15.210" v="546" actId="20577"/>
        <pc:sldMkLst>
          <pc:docMk/>
          <pc:sldMk cId="3595232561" sldId="521"/>
        </pc:sldMkLst>
      </pc:sldChg>
      <pc:sldChg chg="modTransition">
        <pc:chgData name="Dave Burnison" userId="562e53b1-e8fd-443e-b247-550baf63da3b" providerId="ADAL" clId="{1D59B728-4A4F-4D28-981D-E810D5D81B03}" dt="2018-03-16T21:31:40.081" v="232" actId="478"/>
        <pc:sldMkLst>
          <pc:docMk/>
          <pc:sldMk cId="3097633187" sldId="523"/>
        </pc:sldMkLst>
      </pc:sldChg>
      <pc:sldChg chg="modTransition">
        <pc:chgData name="Dave Burnison" userId="562e53b1-e8fd-443e-b247-550baf63da3b" providerId="ADAL" clId="{1D59B728-4A4F-4D28-981D-E810D5D81B03}" dt="2018-03-16T21:31:40.081" v="232" actId="478"/>
        <pc:sldMkLst>
          <pc:docMk/>
          <pc:sldMk cId="3667100558" sldId="524"/>
        </pc:sldMkLst>
      </pc:sldChg>
      <pc:sldChg chg="modSp modAnim">
        <pc:chgData name="Dave Burnison" userId="562e53b1-e8fd-443e-b247-550baf63da3b" providerId="ADAL" clId="{1D59B728-4A4F-4D28-981D-E810D5D81B03}" dt="2018-03-16T22:44:40.080" v="329" actId="478"/>
        <pc:sldMkLst>
          <pc:docMk/>
          <pc:sldMk cId="2867879967" sldId="525"/>
        </pc:sldMkLst>
        <pc:spChg chg="mod">
          <ac:chgData name="Dave Burnison" userId="562e53b1-e8fd-443e-b247-550baf63da3b" providerId="ADAL" clId="{1D59B728-4A4F-4D28-981D-E810D5D81B03}" dt="2018-03-16T21:32:51.809" v="238" actId="14100"/>
          <ac:spMkLst>
            <pc:docMk/>
            <pc:sldMk cId="2867879967" sldId="525"/>
            <ac:spMk id="3" creationId="{00000000-0000-0000-0000-000000000000}"/>
          </ac:spMkLst>
        </pc:spChg>
      </pc:sldChg>
      <pc:sldChg chg="modTransition modAnim">
        <pc:chgData name="Dave Burnison" userId="562e53b1-e8fd-443e-b247-550baf63da3b" providerId="ADAL" clId="{1D59B728-4A4F-4D28-981D-E810D5D81B03}" dt="2018-03-16T21:34:17.978" v="240" actId="478"/>
        <pc:sldMkLst>
          <pc:docMk/>
          <pc:sldMk cId="3154947607" sldId="527"/>
        </pc:sldMkLst>
      </pc:sldChg>
      <pc:sldChg chg="modTransition">
        <pc:chgData name="Dave Burnison" userId="562e53b1-e8fd-443e-b247-550baf63da3b" providerId="ADAL" clId="{1D59B728-4A4F-4D28-981D-E810D5D81B03}" dt="2018-03-16T20:17:44.181" v="141" actId="478"/>
        <pc:sldMkLst>
          <pc:docMk/>
          <pc:sldMk cId="3841515758" sldId="528"/>
        </pc:sldMkLst>
      </pc:sldChg>
      <pc:sldChg chg="modAnim">
        <pc:chgData name="Dave Burnison" userId="562e53b1-e8fd-443e-b247-550baf63da3b" providerId="ADAL" clId="{1D59B728-4A4F-4D28-981D-E810D5D81B03}" dt="2018-03-16T22:08:57.854" v="295" actId="478"/>
        <pc:sldMkLst>
          <pc:docMk/>
          <pc:sldMk cId="2235148632" sldId="529"/>
        </pc:sldMkLst>
      </pc:sldChg>
      <pc:sldChg chg="addSp delSp modSp add mod setBg">
        <pc:chgData name="Dave Burnison" userId="562e53b1-e8fd-443e-b247-550baf63da3b" providerId="ADAL" clId="{1D59B728-4A4F-4D28-981D-E810D5D81B03}" dt="2018-03-16T20:17:13.065" v="137" actId="1036"/>
        <pc:sldMkLst>
          <pc:docMk/>
          <pc:sldMk cId="3725707632" sldId="530"/>
        </pc:sldMkLst>
        <pc:spChg chg="del">
          <ac:chgData name="Dave Burnison" userId="562e53b1-e8fd-443e-b247-550baf63da3b" providerId="ADAL" clId="{1D59B728-4A4F-4D28-981D-E810D5D81B03}" dt="2018-03-16T20:15:00.598" v="95" actId="1036"/>
          <ac:spMkLst>
            <pc:docMk/>
            <pc:sldMk cId="3725707632" sldId="530"/>
            <ac:spMk id="2" creationId="{6476C4D1-C565-4EB4-8830-DB256F327738}"/>
          </ac:spMkLst>
        </pc:spChg>
        <pc:spChg chg="del">
          <ac:chgData name="Dave Burnison" userId="562e53b1-e8fd-443e-b247-550baf63da3b" providerId="ADAL" clId="{1D59B728-4A4F-4D28-981D-E810D5D81B03}" dt="2018-03-16T20:15:00.598" v="95" actId="1036"/>
          <ac:spMkLst>
            <pc:docMk/>
            <pc:sldMk cId="3725707632" sldId="530"/>
            <ac:spMk id="3" creationId="{0B64CB8C-9EF0-44A7-8ECE-C9D3C340669A}"/>
          </ac:spMkLst>
        </pc:spChg>
        <pc:spChg chg="add mod">
          <ac:chgData name="Dave Burnison" userId="562e53b1-e8fd-443e-b247-550baf63da3b" providerId="ADAL" clId="{1D59B728-4A4F-4D28-981D-E810D5D81B03}" dt="2018-03-16T20:16:08.426" v="126" actId="20577"/>
          <ac:spMkLst>
            <pc:docMk/>
            <pc:sldMk cId="3725707632" sldId="530"/>
            <ac:spMk id="4" creationId="{6C74FAB7-89EE-4C74-B759-1B8D676D29EF}"/>
          </ac:spMkLst>
        </pc:spChg>
        <pc:spChg chg="add del mod">
          <ac:chgData name="Dave Burnison" userId="562e53b1-e8fd-443e-b247-550baf63da3b" providerId="ADAL" clId="{1D59B728-4A4F-4D28-981D-E810D5D81B03}" dt="2018-03-16T20:15:33.930" v="97" actId="26606"/>
          <ac:spMkLst>
            <pc:docMk/>
            <pc:sldMk cId="3725707632" sldId="530"/>
            <ac:spMk id="5" creationId="{88AEEFA3-5849-40EC-B126-EDF4D37E4187}"/>
          </ac:spMkLst>
        </pc:spChg>
        <pc:spChg chg="add mod">
          <ac:chgData name="Dave Burnison" userId="562e53b1-e8fd-443e-b247-550baf63da3b" providerId="ADAL" clId="{1D59B728-4A4F-4D28-981D-E810D5D81B03}" dt="2018-03-16T20:17:13.065" v="137" actId="1036"/>
          <ac:spMkLst>
            <pc:docMk/>
            <pc:sldMk cId="3725707632" sldId="530"/>
            <ac:spMk id="6" creationId="{7F1A107D-A2A1-488F-8FBD-64FEEF1C35F7}"/>
          </ac:spMkLst>
        </pc:spChg>
        <pc:spChg chg="add">
          <ac:chgData name="Dave Burnison" userId="562e53b1-e8fd-443e-b247-550baf63da3b" providerId="ADAL" clId="{1D59B728-4A4F-4D28-981D-E810D5D81B03}" dt="2018-03-16T20:15:33.930" v="97" actId="26606"/>
          <ac:spMkLst>
            <pc:docMk/>
            <pc:sldMk cId="3725707632" sldId="530"/>
            <ac:spMk id="72" creationId="{047C8CCB-F95D-4249-92DD-651249D3535A}"/>
          </ac:spMkLst>
        </pc:spChg>
        <pc:picChg chg="add del">
          <ac:chgData name="Dave Burnison" userId="562e53b1-e8fd-443e-b247-550baf63da3b" providerId="ADAL" clId="{1D59B728-4A4F-4D28-981D-E810D5D81B03}" dt="2018-03-16T20:15:33.930" v="97" actId="26606"/>
          <ac:picMkLst>
            <pc:docMk/>
            <pc:sldMk cId="3725707632" sldId="530"/>
            <ac:picMk id="1026" creationId="{59BACD19-A463-4157-8D98-273F8B8A5271}"/>
          </ac:picMkLst>
        </pc:picChg>
        <pc:picChg chg="add mod">
          <ac:chgData name="Dave Burnison" userId="562e53b1-e8fd-443e-b247-550baf63da3b" providerId="ADAL" clId="{1D59B728-4A4F-4D28-981D-E810D5D81B03}" dt="2018-03-16T20:16:24.139" v="128" actId="1076"/>
          <ac:picMkLst>
            <pc:docMk/>
            <pc:sldMk cId="3725707632" sldId="530"/>
            <ac:picMk id="1029" creationId="{59BACD19-A463-4157-8D98-273F8B8A5271}"/>
          </ac:picMkLst>
        </pc:picChg>
      </pc:sldChg>
      <pc:sldChg chg="addSp delSp modSp add ord">
        <pc:chgData name="Dave Burnison" userId="562e53b1-e8fd-443e-b247-550baf63da3b" providerId="ADAL" clId="{1D59B728-4A4F-4D28-981D-E810D5D81B03}" dt="2018-03-16T20:27:48.321" v="208" actId="14100"/>
        <pc:sldMkLst>
          <pc:docMk/>
          <pc:sldMk cId="3212010401" sldId="532"/>
        </pc:sldMkLst>
        <pc:spChg chg="mod">
          <ac:chgData name="Dave Burnison" userId="562e53b1-e8fd-443e-b247-550baf63da3b" providerId="ADAL" clId="{1D59B728-4A4F-4D28-981D-E810D5D81B03}" dt="2018-03-16T20:26:37.731" v="199" actId="20577"/>
          <ac:spMkLst>
            <pc:docMk/>
            <pc:sldMk cId="3212010401" sldId="532"/>
            <ac:spMk id="4" creationId="{6C74FAB7-89EE-4C74-B759-1B8D676D29EF}"/>
          </ac:spMkLst>
        </pc:spChg>
        <pc:spChg chg="mod">
          <ac:chgData name="Dave Burnison" userId="562e53b1-e8fd-443e-b247-550baf63da3b" providerId="ADAL" clId="{1D59B728-4A4F-4D28-981D-E810D5D81B03}" dt="2018-03-16T20:27:48.321" v="208" actId="14100"/>
          <ac:spMkLst>
            <pc:docMk/>
            <pc:sldMk cId="3212010401" sldId="532"/>
            <ac:spMk id="6" creationId="{7F1A107D-A2A1-488F-8FBD-64FEEF1C35F7}"/>
          </ac:spMkLst>
        </pc:spChg>
        <pc:picChg chg="add mod">
          <ac:chgData name="Dave Burnison" userId="562e53b1-e8fd-443e-b247-550baf63da3b" providerId="ADAL" clId="{1D59B728-4A4F-4D28-981D-E810D5D81B03}" dt="2018-03-16T20:27:02.141" v="204" actId="1076"/>
          <ac:picMkLst>
            <pc:docMk/>
            <pc:sldMk cId="3212010401" sldId="532"/>
            <ac:picMk id="2" creationId="{FBDC7E51-071B-4A3E-8659-6C1532043956}"/>
          </ac:picMkLst>
        </pc:picChg>
        <pc:picChg chg="del">
          <ac:chgData name="Dave Burnison" userId="562e53b1-e8fd-443e-b247-550baf63da3b" providerId="ADAL" clId="{1D59B728-4A4F-4D28-981D-E810D5D81B03}" dt="2018-03-16T20:26:43.153" v="200" actId="478"/>
          <ac:picMkLst>
            <pc:docMk/>
            <pc:sldMk cId="3212010401" sldId="532"/>
            <ac:picMk id="2050" creationId="{57474C77-FAE9-4023-B937-7ADE6DB2F328}"/>
          </ac:picMkLst>
        </pc:picChg>
      </pc:sldChg>
      <pc:sldChg chg="setBg">
        <pc:chgData name="Dave Burnison" userId="562e53b1-e8fd-443e-b247-550baf63da3b" providerId="ADAL" clId="{1D59B728-4A4F-4D28-981D-E810D5D81B03}" dt="2018-03-16T22:20:26.468" v="311" actId="478"/>
        <pc:sldMkLst>
          <pc:docMk/>
          <pc:sldMk cId="3778318542" sldId="534"/>
        </pc:sldMkLst>
      </pc:sldChg>
      <pc:sldChg chg="setBg">
        <pc:chgData name="Dave Burnison" userId="562e53b1-e8fd-443e-b247-550baf63da3b" providerId="ADAL" clId="{1D59B728-4A4F-4D28-981D-E810D5D81B03}" dt="2018-03-16T22:20:41.875" v="312" actId="478"/>
        <pc:sldMkLst>
          <pc:docMk/>
          <pc:sldMk cId="3915388931" sldId="535"/>
        </pc:sldMkLst>
      </pc:sldChg>
      <pc:sldChg chg="modSp ord">
        <pc:chgData name="Dave Burnison" userId="562e53b1-e8fd-443e-b247-550baf63da3b" providerId="ADAL" clId="{1D59B728-4A4F-4D28-981D-E810D5D81B03}" dt="2018-03-16T22:26:46.313" v="318" actId="6549"/>
        <pc:sldMkLst>
          <pc:docMk/>
          <pc:sldMk cId="2132868321" sldId="536"/>
        </pc:sldMkLst>
        <pc:spChg chg="mod">
          <ac:chgData name="Dave Burnison" userId="562e53b1-e8fd-443e-b247-550baf63da3b" providerId="ADAL" clId="{1D59B728-4A4F-4D28-981D-E810D5D81B03}" dt="2018-03-16T22:26:46.313" v="318" actId="6549"/>
          <ac:spMkLst>
            <pc:docMk/>
            <pc:sldMk cId="2132868321" sldId="536"/>
            <ac:spMk id="2" creationId="{00000000-0000-0000-0000-000000000000}"/>
          </ac:spMkLst>
        </pc:spChg>
        <pc:spChg chg="mod">
          <ac:chgData name="Dave Burnison" userId="562e53b1-e8fd-443e-b247-550baf63da3b" providerId="ADAL" clId="{1D59B728-4A4F-4D28-981D-E810D5D81B03}" dt="2018-03-16T22:26:26.672" v="315" actId="6549"/>
          <ac:spMkLst>
            <pc:docMk/>
            <pc:sldMk cId="2132868321" sldId="536"/>
            <ac:spMk id="113" creationId="{00000000-0000-0000-0000-000000000000}"/>
          </ac:spMkLst>
        </pc:spChg>
      </pc:sldChg>
      <pc:sldChg chg="ord">
        <pc:chgData name="Dave Burnison" userId="562e53b1-e8fd-443e-b247-550baf63da3b" providerId="ADAL" clId="{1D59B728-4A4F-4D28-981D-E810D5D81B03}" dt="2018-03-17T16:09:34.520" v="485" actId="20577"/>
        <pc:sldMkLst>
          <pc:docMk/>
          <pc:sldMk cId="3196754090" sldId="537"/>
        </pc:sldMkLst>
      </pc:sldChg>
      <pc:sldChg chg="delSp delAnim modNotesTx">
        <pc:chgData name="Dave Burnison" userId="562e53b1-e8fd-443e-b247-550baf63da3b" providerId="ADAL" clId="{1D59B728-4A4F-4D28-981D-E810D5D81B03}" dt="2018-03-17T17:07:19.262" v="534" actId="6549"/>
        <pc:sldMkLst>
          <pc:docMk/>
          <pc:sldMk cId="3143931080" sldId="540"/>
        </pc:sldMkLst>
        <pc:grpChg chg="del">
          <ac:chgData name="Dave Burnison" userId="562e53b1-e8fd-443e-b247-550baf63da3b" providerId="ADAL" clId="{1D59B728-4A4F-4D28-981D-E810D5D81B03}" dt="2018-03-16T23:09:01.748" v="334" actId="478"/>
          <ac:grpSpMkLst>
            <pc:docMk/>
            <pc:sldMk cId="3143931080" sldId="540"/>
            <ac:grpSpMk id="23" creationId="{00000000-0000-0000-0000-000000000000}"/>
          </ac:grpSpMkLst>
        </pc:grpChg>
      </pc:sldChg>
      <pc:sldChg chg="addSp add">
        <pc:chgData name="Dave Burnison" userId="562e53b1-e8fd-443e-b247-550baf63da3b" providerId="ADAL" clId="{1D59B728-4A4F-4D28-981D-E810D5D81B03}" dt="2018-03-17T16:19:48.370" v="487" actId="20577"/>
        <pc:sldMkLst>
          <pc:docMk/>
          <pc:sldMk cId="1762739278" sldId="541"/>
        </pc:sldMkLst>
        <pc:picChg chg="add">
          <ac:chgData name="Dave Burnison" userId="562e53b1-e8fd-443e-b247-550baf63da3b" providerId="ADAL" clId="{1D59B728-4A4F-4D28-981D-E810D5D81B03}" dt="2018-03-17T16:19:48.370" v="487" actId="20577"/>
          <ac:picMkLst>
            <pc:docMk/>
            <pc:sldMk cId="1762739278" sldId="541"/>
            <ac:picMk id="4" creationId="{655C7C33-59D1-4501-800B-BD3B52649C70}"/>
          </ac:picMkLst>
        </pc:picChg>
      </pc:sldChg>
      <pc:sldChg chg="addSp add">
        <pc:chgData name="Dave Burnison" userId="562e53b1-e8fd-443e-b247-550baf63da3b" providerId="ADAL" clId="{1D59B728-4A4F-4D28-981D-E810D5D81B03}" dt="2018-03-17T16:22:29.510" v="489" actId="20577"/>
        <pc:sldMkLst>
          <pc:docMk/>
          <pc:sldMk cId="4108493812" sldId="542"/>
        </pc:sldMkLst>
        <pc:picChg chg="add">
          <ac:chgData name="Dave Burnison" userId="562e53b1-e8fd-443e-b247-550baf63da3b" providerId="ADAL" clId="{1D59B728-4A4F-4D28-981D-E810D5D81B03}" dt="2018-03-17T16:22:29.510" v="489" actId="20577"/>
          <ac:picMkLst>
            <pc:docMk/>
            <pc:sldMk cId="4108493812" sldId="542"/>
            <ac:picMk id="4" creationId="{364EE72F-02A3-46F4-9BA9-A78A72234841}"/>
          </ac:picMkLst>
        </pc:picChg>
      </pc:sldChg>
      <pc:sldChg chg="addSp add">
        <pc:chgData name="Dave Burnison" userId="562e53b1-e8fd-443e-b247-550baf63da3b" providerId="ADAL" clId="{1D59B728-4A4F-4D28-981D-E810D5D81B03}" dt="2018-03-17T16:25:01.128" v="491" actId="20577"/>
        <pc:sldMkLst>
          <pc:docMk/>
          <pc:sldMk cId="596394897" sldId="543"/>
        </pc:sldMkLst>
        <pc:picChg chg="add">
          <ac:chgData name="Dave Burnison" userId="562e53b1-e8fd-443e-b247-550baf63da3b" providerId="ADAL" clId="{1D59B728-4A4F-4D28-981D-E810D5D81B03}" dt="2018-03-17T16:25:01.128" v="491" actId="20577"/>
          <ac:picMkLst>
            <pc:docMk/>
            <pc:sldMk cId="596394897" sldId="543"/>
            <ac:picMk id="4" creationId="{20638958-CB6A-4A1A-928E-36AC4B92766A}"/>
          </ac:picMkLst>
        </pc:picChg>
      </pc:sldChg>
      <pc:sldChg chg="modTransition">
        <pc:chgData name="Dave Burnison" userId="562e53b1-e8fd-443e-b247-550baf63da3b" providerId="ADAL" clId="{1D59B728-4A4F-4D28-981D-E810D5D81B03}" dt="2018-03-17T17:34:15.441" v="547" actId="20577"/>
        <pc:sldMkLst>
          <pc:docMk/>
          <pc:sldMk cId="3902064623" sldId="544"/>
        </pc:sldMkLst>
      </pc:sldChg>
      <pc:sldChg chg="modSp">
        <pc:chgData name="Dave Burnison" userId="562e53b1-e8fd-443e-b247-550baf63da3b" providerId="ADAL" clId="{1D59B728-4A4F-4D28-981D-E810D5D81B03}" dt="2018-03-17T17:39:00.371" v="564" actId="20577"/>
        <pc:sldMkLst>
          <pc:docMk/>
          <pc:sldMk cId="3379888945" sldId="548"/>
        </pc:sldMkLst>
        <pc:spChg chg="mod">
          <ac:chgData name="Dave Burnison" userId="562e53b1-e8fd-443e-b247-550baf63da3b" providerId="ADAL" clId="{1D59B728-4A4F-4D28-981D-E810D5D81B03}" dt="2018-03-17T17:39:00.371" v="564" actId="20577"/>
          <ac:spMkLst>
            <pc:docMk/>
            <pc:sldMk cId="3379888945" sldId="548"/>
            <ac:spMk id="8" creationId="{00000000-0000-0000-0000-000000000000}"/>
          </ac:spMkLst>
        </pc:spChg>
      </pc:sldChg>
      <pc:sldChg chg="modSp">
        <pc:chgData name="Dave Burnison" userId="562e53b1-e8fd-443e-b247-550baf63da3b" providerId="ADAL" clId="{1D59B728-4A4F-4D28-981D-E810D5D81B03}" dt="2018-03-17T17:38:34.600" v="559" actId="6549"/>
        <pc:sldMkLst>
          <pc:docMk/>
          <pc:sldMk cId="3129814602" sldId="549"/>
        </pc:sldMkLst>
        <pc:spChg chg="mod">
          <ac:chgData name="Dave Burnison" userId="562e53b1-e8fd-443e-b247-550baf63da3b" providerId="ADAL" clId="{1D59B728-4A4F-4D28-981D-E810D5D81B03}" dt="2018-03-17T17:38:34.600" v="559" actId="6549"/>
          <ac:spMkLst>
            <pc:docMk/>
            <pc:sldMk cId="3129814602" sldId="549"/>
            <ac:spMk id="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116.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117.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122.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44.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dirty="0">
                <a:latin typeface="Segoe" panose="020B0502040504020203" pitchFamily="34" charset="0"/>
                <a:cs typeface="Arial" panose="020B0604020202020204" pitchFamily="34" charset="0"/>
              </a:rPr>
              <a:t>Welcome students to the course and introduce yourself. Provide a brief overview of your background to establish credibility.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Arial" panose="020B0604020202020204" pitchFamily="34" charset="0"/>
              <a:cs typeface="Arial" panose="020B0604020202020204" pitchFamily="34" charset="0"/>
            </a:endParaRPr>
          </a:p>
          <a:p>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04C05FC6-45CD-407B-9538-F397EFA5C0C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Course 20347A</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0: Introduction</a:t>
            </a:r>
          </a:p>
          <a:p>
            <a:pPr marL="0" marR="0" lvl="0" indent="0" algn="r" defTabSz="9322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a:p>
            <a:pPr marL="0" marR="0" lvl="0" indent="0" algn="r" defTabSz="9322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4752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36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DPS DAYS INCLUDED IN MANY AZURE PLANS</a:t>
            </a:r>
            <a:endParaRPr lang="en-US" dirty="0"/>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3410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6/21/2018 5:35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6497303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112</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113</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5:35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117</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118</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119</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4128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5:35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122</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123</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124</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125</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126</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127</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128</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129</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a:p>
            <a:endParaRPr lang="en-CA" dirty="0"/>
          </a:p>
          <a:p>
            <a:endParaRPr lang="en-CA" dirty="0"/>
          </a:p>
          <a:p>
            <a:r>
              <a:rPr lang="en-CA" dirty="0"/>
              <a:t>S</a:t>
            </a:r>
            <a:r>
              <a:rPr lang="en-US" dirty="0"/>
              <a:t>IMILAR SECURITY OR APPLICATION LIFECYCLE REQUIREMENTS</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6/21/2018 5:35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130</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131</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132</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133</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134</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135</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5:35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137</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138</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139</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140</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141</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142</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144</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145</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146</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YOU JUST WANT TO DEPLOY VISUALLY</a:t>
            </a:r>
          </a:p>
          <a:p>
            <a:r>
              <a:rPr lang="en-CA" dirty="0"/>
              <a:t>YOU CAN TEMPLATIZE DEPLOYMENTS AND SPECIFY VARIABLES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dirty="0"/>
          </a:p>
        </p:txBody>
      </p:sp>
    </p:spTree>
    <p:extLst>
      <p:ext uri="{BB962C8B-B14F-4D97-AF65-F5344CB8AC3E}">
        <p14:creationId xmlns:p14="http://schemas.microsoft.com/office/powerpoint/2010/main" val="1141317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JENKINS, OCTOPUS, RELEASE MANAGEMENT. PICK YOUR CODE, PICK YOUR TASK.</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dirty="0"/>
          </a:p>
        </p:txBody>
      </p:sp>
    </p:spTree>
    <p:extLst>
      <p:ext uri="{BB962C8B-B14F-4D97-AF65-F5344CB8AC3E}">
        <p14:creationId xmlns:p14="http://schemas.microsoft.com/office/powerpoint/2010/main" val="2406311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6/21/2018 5:35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264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6/21/2018 5:35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28</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468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 SERIES ONE OR MORE VIDEO CARDS</a:t>
            </a:r>
          </a:p>
          <a:p>
            <a:endParaRPr lang="en-CA" dirty="0"/>
          </a:p>
          <a:p>
            <a:r>
              <a:rPr lang="en-CA" dirty="0"/>
              <a:t>M SERIES UP TO 4TB RAM</a:t>
            </a:r>
          </a:p>
          <a:p>
            <a:endParaRPr lang="en-CA" dirty="0"/>
          </a:p>
          <a:p>
            <a:r>
              <a:rPr lang="en-CA" dirty="0"/>
              <a:t>CAN CHANGE FROM D TO Dv2 FOR EXAMPLE. NOT ALWAYS POSSIBLE TO CHANGE BETWEEN SERIES.</a:t>
            </a:r>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6/21/2018 5:35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31</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2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570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https://azure.microsoft.com/en-us/pricing/calculator/</a:t>
            </a:r>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dirty="0"/>
          </a:p>
        </p:txBody>
      </p:sp>
    </p:spTree>
    <p:extLst>
      <p:ext uri="{BB962C8B-B14F-4D97-AF65-F5344CB8AC3E}">
        <p14:creationId xmlns:p14="http://schemas.microsoft.com/office/powerpoint/2010/main" val="3359295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PREVIEW—AZURE STANDARD SSD—5000 IOPS 200MB THROUGHOUT –HALF THE PRICE OF PREMIUM</a:t>
            </a:r>
          </a:p>
          <a:p>
            <a:endParaRPr lang="en-CA" dirty="0"/>
          </a:p>
          <a:p>
            <a:r>
              <a:rPr lang="en-CA" dirty="0"/>
              <a:t>IOPS DEPEND ON VM SIZE</a:t>
            </a:r>
          </a:p>
          <a:p>
            <a:endParaRPr lang="en-CA" dirty="0"/>
          </a:p>
          <a:p>
            <a:endParaRPr lang="en-CA" dirty="0"/>
          </a:p>
          <a:p>
            <a:endParaRPr lang="en-CA" dirty="0"/>
          </a:p>
          <a:p>
            <a:endParaRPr lang="en-US" dirty="0"/>
          </a:p>
          <a:p>
            <a:endParaRPr lang="en-US" dirty="0"/>
          </a:p>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dirty="0"/>
          </a:p>
        </p:txBody>
      </p:sp>
    </p:spTree>
    <p:extLst>
      <p:ext uri="{BB962C8B-B14F-4D97-AF65-F5344CB8AC3E}">
        <p14:creationId xmlns:p14="http://schemas.microsoft.com/office/powerpoint/2010/main" val="304258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6/21/2018 5:35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42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https://azure.microsoft.com/en-us/updates/</a:t>
            </a:r>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dirty="0"/>
          </a:p>
        </p:txBody>
      </p:sp>
    </p:spTree>
    <p:extLst>
      <p:ext uri="{BB962C8B-B14F-4D97-AF65-F5344CB8AC3E}">
        <p14:creationId xmlns:p14="http://schemas.microsoft.com/office/powerpoint/2010/main" val="2381653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t>
            </a:r>
            <a:r>
              <a:rPr lang="en-US" dirty="0"/>
              <a:t>ICROSFOT MOVING INTERNALLY TO MANAGED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POD = 990-998 NODES</a:t>
            </a:r>
          </a:p>
          <a:p>
            <a:r>
              <a:rPr lang="en-CA" baseline="0" dirty="0"/>
              <a:t>MULTIPLE NODES MAKE UP A DATACENTER</a:t>
            </a:r>
          </a:p>
          <a:p>
            <a:r>
              <a:rPr lang="en-CA" baseline="0" dirty="0"/>
              <a:t>MULTIPLE DATACENTERS MAKE UP A REGION</a:t>
            </a:r>
          </a:p>
          <a:p>
            <a:r>
              <a:rPr lang="en-CA" baseline="0" dirty="0"/>
              <a:t>THREE DATACENTERS IN A ZONE</a:t>
            </a:r>
          </a:p>
          <a:p>
            <a:r>
              <a:rPr lang="en-CA" baseline="0" dirty="0"/>
              <a:t>MS DESIGNS DATACENTERS</a:t>
            </a:r>
          </a:p>
          <a:p>
            <a:r>
              <a:rPr lang="en-CA" baseline="0" dirty="0"/>
              <a:t>OPEN COMPUTE SPECIFICATIONS RELEASED</a:t>
            </a:r>
          </a:p>
          <a:p>
            <a:r>
              <a:rPr lang="en-CA" baseline="0" dirty="0"/>
              <a:t>VENDERS BID, MS BUYS</a:t>
            </a:r>
          </a:p>
          <a:p>
            <a:r>
              <a:rPr lang="en-CA" baseline="0" dirty="0"/>
              <a:t>NO LOGOS, SAVING 2CENTS PER BOX</a:t>
            </a:r>
          </a:p>
          <a:p>
            <a:r>
              <a:rPr lang="en-CA" baseline="0" dirty="0"/>
              <a:t>HP THROWS THEM IN FOR FREE</a:t>
            </a:r>
          </a:p>
          <a:p>
            <a:r>
              <a:rPr lang="en-CA" baseline="0" dirty="0"/>
              <a:t>70% OF HDS CAN FAIL IN A POD BEFORE THE POD IS REPLACED</a:t>
            </a:r>
          </a:p>
          <a:p>
            <a:r>
              <a:rPr lang="en-CA" baseline="0" dirty="0"/>
              <a:t>NO WAY THAT CUSTOMERS CAN RUN THEIR DATACENTERS CHEAPER</a:t>
            </a:r>
          </a:p>
          <a:p>
            <a:endParaRPr lang="en-CA" baseline="0" dirty="0"/>
          </a:p>
          <a:p>
            <a:r>
              <a:rPr lang="en-CA" baseline="0" dirty="0"/>
              <a:t>EVERY REGION HAS A PAIRED (SISTER) REGION</a:t>
            </a:r>
          </a:p>
          <a:p>
            <a:endParaRPr lang="en-CA" baseline="0" dirty="0"/>
          </a:p>
          <a:p>
            <a:endParaRPr lang="en-CA" baseline="0" dirty="0"/>
          </a:p>
          <a:p>
            <a:r>
              <a:rPr lang="en-CA" baseline="0" dirty="0"/>
              <a:t>NEW SCOTLAND UNDERWATER DATACENTER—NOT ENOUGH LAND NEAR THE POPULATION</a:t>
            </a:r>
          </a:p>
          <a:p>
            <a:r>
              <a:rPr lang="en-CA" baseline="0" dirty="0"/>
              <a:t>ROBOT PICKED UP UNDERWATER CABLE AND CONNECTED IT BEFORE LOWERING DATACENTER 130’</a:t>
            </a:r>
          </a:p>
          <a:p>
            <a:r>
              <a:rPr lang="en-CA" baseline="0" dirty="0"/>
              <a:t>MS OWNS SECOND LARGEST DARK FIBER IN THE WORLD</a:t>
            </a:r>
          </a:p>
          <a:p>
            <a:r>
              <a:rPr lang="en-CA" baseline="0" dirty="0"/>
              <a:t>GOOGLE #1</a:t>
            </a:r>
          </a:p>
          <a:p>
            <a:r>
              <a:rPr lang="en-CA" baseline="0" dirty="0"/>
              <a:t>FACEBOOK #3</a:t>
            </a:r>
          </a:p>
          <a:p>
            <a:r>
              <a:rPr lang="en-CA" baseline="0" dirty="0"/>
              <a:t>ZERO PEOPLE WORK IN THE DATACENTER</a:t>
            </a:r>
          </a:p>
          <a:p>
            <a:r>
              <a:rPr lang="en-CA" baseline="0" dirty="0"/>
              <a:t>NETWORK AND POWER CONNECTION REQUIRES AN EMPLOYEE</a:t>
            </a:r>
            <a:endParaRPr lang="en-US" baseline="0" dirty="0"/>
          </a:p>
          <a:p>
            <a:endParaRPr lang="en-US" baseline="0" dirty="0"/>
          </a:p>
          <a:p>
            <a:endParaRPr lang="en-CA" baseline="0" dirty="0"/>
          </a:p>
          <a:p>
            <a:r>
              <a:rPr lang="en-CA" baseline="0" dirty="0"/>
              <a:t>ASR = AZURE TO AZURE SITE RECOVERY</a:t>
            </a:r>
          </a:p>
          <a:p>
            <a:endParaRPr lang="en-CA" baseline="0" dirty="0"/>
          </a:p>
          <a:p>
            <a:r>
              <a:rPr lang="en-CA" baseline="0" dirty="0"/>
              <a:t>MUST COORDINATE WITH ASE (APP SERVICE ENVIRONMENT)</a:t>
            </a:r>
          </a:p>
          <a:p>
            <a:r>
              <a:rPr lang="en-CA" baseline="0" dirty="0"/>
              <a:t>“</a:t>
            </a:r>
            <a:r>
              <a:rPr lang="en-CA" sz="1200" b="0" i="0" kern="1200" dirty="0">
                <a:solidFill>
                  <a:schemeClr val="tx1"/>
                </a:solidFill>
                <a:effectLst/>
                <a:latin typeface="+mn-lt"/>
                <a:ea typeface="+mn-ea"/>
                <a:cs typeface="+mn-cs"/>
              </a:rPr>
              <a:t>An </a:t>
            </a:r>
            <a:r>
              <a:rPr lang="en-CA" sz="1200" b="1" i="0" kern="1200" dirty="0">
                <a:solidFill>
                  <a:schemeClr val="tx1"/>
                </a:solidFill>
                <a:effectLst/>
                <a:latin typeface="+mn-lt"/>
                <a:ea typeface="+mn-ea"/>
                <a:cs typeface="+mn-cs"/>
              </a:rPr>
              <a:t>App Service Environment</a:t>
            </a:r>
            <a:r>
              <a:rPr lang="en-CA" sz="1200" b="0" i="0" kern="1200" dirty="0">
                <a:solidFill>
                  <a:schemeClr val="tx1"/>
                </a:solidFill>
                <a:effectLst/>
                <a:latin typeface="+mn-lt"/>
                <a:ea typeface="+mn-ea"/>
                <a:cs typeface="+mn-cs"/>
              </a:rPr>
              <a:t> is a Premium </a:t>
            </a:r>
            <a:r>
              <a:rPr lang="en-CA" sz="1200" b="1" i="0" kern="1200" dirty="0">
                <a:solidFill>
                  <a:schemeClr val="tx1"/>
                </a:solidFill>
                <a:effectLst/>
                <a:latin typeface="+mn-lt"/>
                <a:ea typeface="+mn-ea"/>
                <a:cs typeface="+mn-cs"/>
              </a:rPr>
              <a:t>service </a:t>
            </a:r>
            <a:r>
              <a:rPr lang="en-CA" sz="1200" b="0" i="0" kern="1200" dirty="0">
                <a:solidFill>
                  <a:schemeClr val="tx1"/>
                </a:solidFill>
                <a:effectLst/>
                <a:latin typeface="+mn-lt"/>
                <a:ea typeface="+mn-ea"/>
                <a:cs typeface="+mn-cs"/>
              </a:rPr>
              <a:t>plan option of Azure </a:t>
            </a:r>
            <a:r>
              <a:rPr lang="en-CA" sz="1200" b="1" i="0" kern="1200" dirty="0">
                <a:solidFill>
                  <a:schemeClr val="tx1"/>
                </a:solidFill>
                <a:effectLst/>
                <a:latin typeface="+mn-lt"/>
                <a:ea typeface="+mn-ea"/>
                <a:cs typeface="+mn-cs"/>
              </a:rPr>
              <a:t>App Service</a:t>
            </a:r>
            <a:r>
              <a:rPr lang="en-CA" sz="1200" b="0" i="0" kern="1200" dirty="0">
                <a:solidFill>
                  <a:schemeClr val="tx1"/>
                </a:solidFill>
                <a:effectLst/>
                <a:latin typeface="+mn-lt"/>
                <a:ea typeface="+mn-ea"/>
                <a:cs typeface="+mn-cs"/>
              </a:rPr>
              <a:t> that provides a fully isolated and dedicated </a:t>
            </a:r>
            <a:r>
              <a:rPr lang="en-CA" sz="1200" b="1" i="0" kern="1200" dirty="0">
                <a:solidFill>
                  <a:schemeClr val="tx1"/>
                </a:solidFill>
                <a:effectLst/>
                <a:latin typeface="+mn-lt"/>
                <a:ea typeface="+mn-ea"/>
                <a:cs typeface="+mn-cs"/>
              </a:rPr>
              <a:t>environment</a:t>
            </a:r>
            <a:r>
              <a:rPr lang="en-CA" sz="1200" b="0" i="0" kern="1200" dirty="0">
                <a:solidFill>
                  <a:schemeClr val="tx1"/>
                </a:solidFill>
                <a:effectLst/>
                <a:latin typeface="+mn-lt"/>
                <a:ea typeface="+mn-ea"/>
                <a:cs typeface="+mn-cs"/>
              </a:rPr>
              <a:t> for securely running Azure </a:t>
            </a:r>
            <a:r>
              <a:rPr lang="en-CA" sz="1200" b="1" i="0" kern="1200" dirty="0">
                <a:solidFill>
                  <a:schemeClr val="tx1"/>
                </a:solidFill>
                <a:effectLst/>
                <a:latin typeface="+mn-lt"/>
                <a:ea typeface="+mn-ea"/>
                <a:cs typeface="+mn-cs"/>
              </a:rPr>
              <a:t>App Service apps</a:t>
            </a:r>
            <a:r>
              <a:rPr lang="en-CA" sz="1200" b="0" i="0" kern="1200" dirty="0">
                <a:solidFill>
                  <a:schemeClr val="tx1"/>
                </a:solidFill>
                <a:effectLst/>
                <a:latin typeface="+mn-lt"/>
                <a:ea typeface="+mn-ea"/>
                <a:cs typeface="+mn-cs"/>
              </a:rPr>
              <a:t> at high scale, including Web </a:t>
            </a:r>
            <a:r>
              <a:rPr lang="en-CA" sz="1200" b="1" i="0" kern="1200" dirty="0">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 Mobile </a:t>
            </a:r>
            <a:r>
              <a:rPr lang="en-CA" sz="1200" b="1" i="0" kern="1200" dirty="0">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 and </a:t>
            </a:r>
            <a:r>
              <a:rPr lang="en-CA" sz="1200" b="0" i="0" kern="1200" dirty="0" err="1">
                <a:solidFill>
                  <a:schemeClr val="tx1"/>
                </a:solidFill>
                <a:effectLst/>
                <a:latin typeface="+mn-lt"/>
                <a:ea typeface="+mn-ea"/>
                <a:cs typeface="+mn-cs"/>
              </a:rPr>
              <a:t>API</a:t>
            </a:r>
            <a:r>
              <a:rPr lang="en-CA" sz="1200" b="1" i="0" kern="1200" dirty="0" err="1">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a:t>
            </a:r>
            <a:endParaRPr lang="en-CA" baseline="0" dirty="0"/>
          </a:p>
          <a:p>
            <a:endParaRPr lang="en-US" baseline="0" dirty="0"/>
          </a:p>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PREMIUM DISKS ONLY</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MARK RUSSINOVITCH STORY. GUY WENT TO DATA CENTER TO REPLACE UPS WITH SIX SCREWS. THREE PAIRS. ENTIRE POD WENT DOWN.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TRIAL FAILOVER TO SINGAPORE FOR EXAMPLE. HAVE VM LIVING IN SINGAPORE—ONLY CHARGED FOR COMPUTE. DO A TEST FAILOVER TO SINGAPORE, THEN YOU’RE CHARGED FOR COMPUTE, ETC DURING TRIAL FAILOVER. AT END OF TEST YOU’LL BE PROMPTED TO ALLOW MS TO CLEAN UP THE TEST FAILOVER RESOURCES</a:t>
            </a:r>
          </a:p>
          <a:p>
            <a:endParaRPr lang="en-CA" dirty="0"/>
          </a:p>
          <a:p>
            <a:endParaRPr lang="en-CA" dirty="0"/>
          </a:p>
          <a:p>
            <a:r>
              <a:rPr lang="en-CA" dirty="0"/>
              <a:t>BY THE WAY, AZURE CAN BE USED FOR AS NEEDED STORAGE FOR OTHER APPS</a:t>
            </a:r>
          </a:p>
          <a:p>
            <a:endParaRPr lang="en-CA" dirty="0"/>
          </a:p>
          <a:p>
            <a:r>
              <a:rPr lang="en-CA" dirty="0"/>
              <a:t>IN AN AVAILABILITY SET, UPTIME SLA GOES UP</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DON’T PUT ONLY ONE VM IN AN AVAILABILITY SET. MICROSOFT ASSUMES YOU HAVE AT LEAST TWO VMS PER SET AND WILL NOT NOTIFY YOU BEFORE REBOOTING FOR PATCHING. NO COST TO THE AVAILABILITY SET ITSELF, JUST THE RESOURCES WITHIN THE SET.</a:t>
            </a:r>
          </a:p>
          <a:p>
            <a:endParaRPr lang="en-CA" dirty="0"/>
          </a:p>
          <a:p>
            <a:r>
              <a:rPr lang="en-CA" dirty="0"/>
              <a:t>SERVER FARM IDEA. VMS ARE IDENTICAL IN TERMS OF WHAT’S RUNNING ON THEM. THEY COULD HAVE DIFFERENT SIZES.</a:t>
            </a:r>
          </a:p>
          <a:p>
            <a:endParaRPr lang="en-CA" dirty="0"/>
          </a:p>
          <a:p>
            <a:r>
              <a:rPr lang="en-CA" dirty="0"/>
              <a:t>VMS WITHIN AN AVAILABILITY SET ARE CUSTOMIZABLE </a:t>
            </a:r>
            <a:endParaRPr lang="en-US" dirty="0"/>
          </a:p>
          <a:p>
            <a:pPr marL="0" indent="0">
              <a:buFontTx/>
              <a:buNone/>
            </a:pPr>
            <a:endParaRPr lang="en-CA" sz="1200" b="0" i="0" kern="1200" dirty="0">
              <a:solidFill>
                <a:schemeClr val="tx1"/>
              </a:solidFill>
              <a:effectLst/>
              <a:latin typeface="+mn-lt"/>
              <a:ea typeface="+mn-ea"/>
              <a:cs typeface="+mn-cs"/>
            </a:endParaRPr>
          </a:p>
          <a:p>
            <a:pPr marL="0" indent="0">
              <a:buFontTx/>
              <a:buNone/>
            </a:pPr>
            <a:endParaRPr lang="en-CA" sz="1200" b="0" i="0" kern="1200" dirty="0">
              <a:solidFill>
                <a:schemeClr val="tx1"/>
              </a:solidFill>
              <a:effectLst/>
              <a:latin typeface="+mn-lt"/>
              <a:ea typeface="+mn-ea"/>
              <a:cs typeface="+mn-cs"/>
            </a:endParaRPr>
          </a:p>
          <a:p>
            <a:pPr marL="0" indent="0">
              <a:buFontTx/>
              <a:buNone/>
            </a:pPr>
            <a:r>
              <a:rPr lang="en-CA" sz="1200" b="0" i="0" kern="1200" dirty="0">
                <a:solidFill>
                  <a:schemeClr val="tx1"/>
                </a:solidFill>
                <a:effectLst/>
                <a:latin typeface="+mn-lt"/>
                <a:ea typeface="+mn-ea"/>
                <a:cs typeface="+mn-cs"/>
              </a:rPr>
              <a:t>WITHIN ONE REGION ONLY</a:t>
            </a: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ASM 534</a:t>
            </a:r>
          </a:p>
          <a:p>
            <a:r>
              <a:rPr lang="en-CA" dirty="0"/>
              <a:t>ARM 535</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82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p>
          <a:p>
            <a:pPr marL="171450" indent="-171450">
              <a:buFontTx/>
              <a:buChar char="-"/>
            </a:pPr>
            <a:endParaRPr lang="en-CA" baseline="0" dirty="0"/>
          </a:p>
          <a:p>
            <a:pPr marL="0" indent="0">
              <a:buFontTx/>
              <a:buNone/>
            </a:pPr>
            <a:r>
              <a:rPr lang="en-CA" baseline="0" dirty="0"/>
              <a:t>IMAGE IS IN LIBRARY</a:t>
            </a:r>
          </a:p>
          <a:p>
            <a:pPr marL="0" indent="0">
              <a:buFontTx/>
              <a:buNone/>
            </a:pPr>
            <a:endParaRPr lang="en-CA" baseline="0" dirty="0"/>
          </a:p>
          <a:p>
            <a:pPr marL="0" indent="0">
              <a:buFontTx/>
              <a:buNone/>
            </a:pPr>
            <a:r>
              <a:rPr lang="en-CA" baseline="0" dirty="0"/>
              <a:t>IF APPLICATION SUPPORTS IT, USE SCALE SETS</a:t>
            </a:r>
          </a:p>
          <a:p>
            <a:pPr marL="0" indent="0">
              <a:buFontTx/>
              <a:buNone/>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6/21/2018 5:35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6/21/2018 5:35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p>
          <a:p>
            <a:pPr>
              <a:defRPr/>
            </a:pPr>
            <a:endParaRPr lang="en-CA" dirty="0">
              <a:gradFill>
                <a:gsLst>
                  <a:gs pos="1250">
                    <a:srgbClr val="505050"/>
                  </a:gs>
                  <a:gs pos="100000">
                    <a:srgbClr val="505050"/>
                  </a:gs>
                </a:gsLst>
                <a:lin ang="5400000" scaled="0"/>
              </a:gradFill>
            </a:endParaRPr>
          </a:p>
          <a:p>
            <a:pPr>
              <a:defRPr/>
            </a:pPr>
            <a:endParaRPr lang="en-CA" dirty="0">
              <a:gradFill>
                <a:gsLst>
                  <a:gs pos="1250">
                    <a:srgbClr val="505050"/>
                  </a:gs>
                  <a:gs pos="100000">
                    <a:srgbClr val="505050"/>
                  </a:gs>
                </a:gsLst>
                <a:lin ang="5400000" scaled="0"/>
              </a:gradFill>
            </a:endParaRPr>
          </a:p>
          <a:p>
            <a:pPr>
              <a:defRPr/>
            </a:pPr>
            <a:r>
              <a:rPr lang="en-CA" dirty="0">
                <a:gradFill>
                  <a:gsLst>
                    <a:gs pos="1250">
                      <a:srgbClr val="505050"/>
                    </a:gs>
                    <a:gs pos="100000">
                      <a:srgbClr val="505050"/>
                    </a:gs>
                  </a:gsLst>
                  <a:lin ang="5400000" scaled="0"/>
                </a:gradFill>
              </a:rPr>
              <a:t>SERVICE FABRICS RUNS A LOT OF AZURE CAPABILITIES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6/21/2018 5:35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53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6/21/2018 5:35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54</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BATCH SERVICE ITSELF IS FREE. YOU PAY FOR WHAT YOU USE.</a:t>
            </a:r>
            <a:endParaRPr lang="en-US" dirty="0"/>
          </a:p>
          <a:p>
            <a:pPr marL="171450" indent="-171450">
              <a:buFontTx/>
              <a:buChar char="-"/>
            </a:pPr>
            <a:endParaRPr lang="en-US" dirty="0"/>
          </a:p>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6/21/2018 5:35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55</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627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33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6/21/2018 5:35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a:t>
            </a:r>
            <a:r>
              <a:rPr lang="en-US"/>
              <a:t>cover so </a:t>
            </a:r>
            <a:r>
              <a:rPr lang="en-US" dirty="0"/>
              <a:t>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62</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Containers—greater density, consistent way to package and deliver apps with minimal code changes</a:t>
            </a:r>
          </a:p>
          <a:p>
            <a:endParaRPr lang="en-US" dirty="0"/>
          </a:p>
          <a:p>
            <a:r>
              <a:rPr lang="en-US" dirty="0"/>
              <a:t>VMs virtualize HW creating illusion of VMs each having their own guest OS</a:t>
            </a:r>
          </a:p>
          <a:p>
            <a:r>
              <a:rPr lang="en-US" dirty="0"/>
              <a:t>Containers virtualize OS. Share OS and create an isolated instance of the OS for each application</a:t>
            </a:r>
          </a:p>
          <a:p>
            <a:r>
              <a:rPr lang="en-US" dirty="0"/>
              <a:t>Faster app start up compared to booting up a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orchestrator is to containers what a hypervisor is to VMs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NANOSERVER 300MB COMPARED TO WS2K16 3GB</a:t>
            </a:r>
          </a:p>
          <a:p>
            <a:endParaRPr lang="en-CA" dirty="0"/>
          </a:p>
          <a:p>
            <a:r>
              <a:rPr lang="en-CA" dirty="0"/>
              <a:t>LINUX BASED CONTAINERS SUPPORTED ON WS2K16</a:t>
            </a:r>
          </a:p>
          <a:p>
            <a:endParaRPr lang="en-CA" dirty="0"/>
          </a:p>
          <a:p>
            <a:r>
              <a:rPr lang="en-CA" dirty="0"/>
              <a:t>DOCKER LICENSE INCLUDED WITH WS2K16 LICENSE</a:t>
            </a:r>
          </a:p>
          <a:p>
            <a:endParaRPr lang="en-CA" dirty="0"/>
          </a:p>
          <a:p>
            <a:endParaRPr lang="en-CA" dirty="0"/>
          </a:p>
          <a:p>
            <a:r>
              <a:rPr lang="en-CA" dirty="0"/>
              <a:t>NESTED VIRTUALIZATION—RUN A HYPERVISOR IN A VM</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6/21/2018 5:35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77</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 WANTS YOU TO MOVE FROM IAAS THROUGH PAAS TO SAAS—OFTEN A MULTI-YEAR PROCESS</a:t>
            </a:r>
          </a:p>
          <a:p>
            <a:endParaRPr lang="en-US" dirty="0"/>
          </a:p>
          <a:p>
            <a:endParaRPr lang="en-US" dirty="0"/>
          </a:p>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14</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80</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VMS USAGE ROUNDS DOWN, I.E. 59 SECONDS ROUNDS DOWN TO 0</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6/21/2018 5:35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81</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NOW OPEN SOURCE</a:t>
            </a:r>
          </a:p>
          <a:p>
            <a:endParaRPr lang="en-US" dirty="0"/>
          </a:p>
          <a:p>
            <a:r>
              <a:rPr lang="en-US" dirty="0"/>
              <a:t>ONE OF THE OLDEST SERVICES IN AZURE--FIRST TO MARKET.</a:t>
            </a:r>
            <a:br>
              <a:rPr lang="en-US" dirty="0"/>
            </a:br>
            <a:br>
              <a:rPr lang="en-US" dirty="0"/>
            </a:br>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6/21/2018 5:35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85</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86</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87</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88</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35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 SERVICE ENVIRONMENT. UNLIKE WEB APP, YOU CAN CHOOSE SIZE AND SCALE OF YOUR ENVIRONMENT IN TERMS OF CORES, ETC</a:t>
            </a:r>
          </a:p>
          <a:p>
            <a:r>
              <a:rPr lang="en-CA" dirty="0"/>
              <a:t>RUNS COMPUTE UNDER THE COVERS—YOU CAN CONTROL COMPUTE INFRASTRUCTURE</a:t>
            </a:r>
          </a:p>
          <a:p>
            <a:endParaRPr lang="en-CA" dirty="0"/>
          </a:p>
          <a:p>
            <a:r>
              <a:rPr lang="en-CA" dirty="0"/>
              <a:t>SHARED / DEDICATED APP SERVICE ENVIRONMENT</a:t>
            </a:r>
          </a:p>
          <a:p>
            <a:endParaRPr lang="en-CA" dirty="0"/>
          </a:p>
          <a:p>
            <a:r>
              <a:rPr lang="en-CA" dirty="0"/>
              <a:t>EVERYTHING BUILT OUT FOR YOU</a:t>
            </a:r>
          </a:p>
          <a:p>
            <a:endParaRPr lang="en-CA" dirty="0"/>
          </a:p>
          <a:p>
            <a:r>
              <a:rPr lang="en-CA" dirty="0"/>
              <a:t>NO REQUIREMENT TO USE EXPRESS ROUTE FOR THIS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6/21/2018 5:35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90</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PAAS HIDES COMPLEXITY. PASS SQL DB SHOWN.</a:t>
            </a:r>
            <a:endParaRPr lang="en-US" dirty="0"/>
          </a:p>
          <a:p>
            <a:endParaRPr lang="en-US" dirty="0"/>
          </a:p>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91</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92</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93</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OTHER ORGS AND DEVS CAN PUBLISH OR CONNECT THROUGH YOUR APIS, E.G. EXPOSING DATA TO PARTNER ORGS</a:t>
            </a:r>
            <a:endParaRPr lang="en-US" dirty="0"/>
          </a:p>
          <a:p>
            <a:endParaRPr lang="en-US" dirty="0"/>
          </a:p>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94</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703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6/21/2018 5:35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3435812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9.xml"/><Relationship Id="rId5" Type="http://schemas.openxmlformats.org/officeDocument/2006/relationships/image" Target="../media/image37.png"/><Relationship Id="rId4" Type="http://schemas.microsoft.com/office/2007/relationships/hdphoto" Target="../media/hdphoto1.wdp"/></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20.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Master" Target="../slideMasters/slideMaster21.xml"/><Relationship Id="rId5" Type="http://schemas.microsoft.com/office/2007/relationships/hdphoto" Target="../media/hdphoto3.wdp"/><Relationship Id="rId4" Type="http://schemas.openxmlformats.org/officeDocument/2006/relationships/image" Target="../media/image45.pn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2.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oleObject" Target="../embeddings/oleObject3.bin"/></Relationships>
</file>

<file path=ppt/slideLayouts/_rels/slideLayout473.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5.emf"/><Relationship Id="rId4" Type="http://schemas.openxmlformats.org/officeDocument/2006/relationships/oleObject" Target="../embeddings/oleObject4.bin"/></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5.emf"/><Relationship Id="rId4" Type="http://schemas.openxmlformats.org/officeDocument/2006/relationships/oleObject" Target="../embeddings/oleObject5.bin"/></Relationships>
</file>

<file path=ppt/slideLayouts/_rels/slideLayout487.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5.emf"/><Relationship Id="rId4" Type="http://schemas.openxmlformats.org/officeDocument/2006/relationships/oleObject" Target="../embeddings/oleObject6.bin"/></Relationships>
</file>

<file path=ppt/slideLayouts/_rels/slideLayout488.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5.emf"/><Relationship Id="rId4" Type="http://schemas.openxmlformats.org/officeDocument/2006/relationships/oleObject" Target="../embeddings/oleObject7.bin"/></Relationships>
</file>

<file path=ppt/slideLayouts/_rels/slideLayout489.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5.emf"/><Relationship Id="rId4" Type="http://schemas.openxmlformats.org/officeDocument/2006/relationships/oleObject" Target="../embeddings/oleObject8.bin"/></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57.png"/><Relationship Id="rId5" Type="http://schemas.openxmlformats.org/officeDocument/2006/relationships/image" Target="../media/image55.emf"/><Relationship Id="rId4" Type="http://schemas.openxmlformats.org/officeDocument/2006/relationships/oleObject" Target="../embeddings/oleObject9.bin"/></Relationships>
</file>

<file path=ppt/slideLayouts/_rels/slideLayout491.xml.rels><?xml version="1.0" encoding="UTF-8" standalone="yes"?>
<Relationships xmlns="http://schemas.openxmlformats.org/package/2006/relationships"><Relationship Id="rId2" Type="http://schemas.openxmlformats.org/officeDocument/2006/relationships/slideMaster" Target="../slideMasters/slideMaster25.xml"/><Relationship Id="rId1" Type="http://schemas.openxmlformats.org/officeDocument/2006/relationships/themeOverride" Target="../theme/themeOverride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25.xml"/></Relationships>
</file>

<file path=ppt/slideLayouts/_rels/slideLayout495.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5.emf"/><Relationship Id="rId4" Type="http://schemas.openxmlformats.org/officeDocument/2006/relationships/oleObject" Target="../embeddings/oleObject10.bin"/></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6/21/2018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45717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34569357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1968152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706381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96150049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8551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43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89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70649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14678664"/>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6/21/2018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6/21/2018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6/21/2018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6/21/2018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6/21/2018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6/21/2018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6/21/2018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6/21/2018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6/21/2018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6/21/2018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6/21/2018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6/21/2018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6/21/2018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9230146"/>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527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3"/>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397"/>
            </a:lvl1pPr>
            <a:lvl2pPr marL="456619" indent="0" algn="ctr">
              <a:buNone/>
              <a:defRPr sz="1998"/>
            </a:lvl2pPr>
            <a:lvl3pPr marL="913239" indent="0" algn="ctr">
              <a:buNone/>
              <a:defRPr sz="1798"/>
            </a:lvl3pPr>
            <a:lvl4pPr marL="1369857" indent="0" algn="ctr">
              <a:buNone/>
              <a:defRPr sz="1598"/>
            </a:lvl4pPr>
            <a:lvl5pPr marL="1826476" indent="0" algn="ctr">
              <a:buNone/>
              <a:defRPr sz="1598"/>
            </a:lvl5pPr>
            <a:lvl6pPr marL="2283096" indent="0" algn="ctr">
              <a:buNone/>
              <a:defRPr sz="1598"/>
            </a:lvl6pPr>
            <a:lvl7pPr marL="2739715" indent="0" algn="ctr">
              <a:buNone/>
              <a:defRPr sz="1598"/>
            </a:lvl7pPr>
            <a:lvl8pPr marL="3196335" indent="0" algn="ctr">
              <a:buNone/>
              <a:defRPr sz="1598"/>
            </a:lvl8pPr>
            <a:lvl9pPr marL="3652954" indent="0" algn="ctr">
              <a:buNone/>
              <a:defRPr sz="1598"/>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505429408"/>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67290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993"/>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397">
                <a:solidFill>
                  <a:schemeClr val="tx1">
                    <a:tint val="75000"/>
                  </a:schemeClr>
                </a:solidFill>
              </a:defRPr>
            </a:lvl1pPr>
            <a:lvl2pPr marL="456619" indent="0">
              <a:buNone/>
              <a:defRPr sz="1998">
                <a:solidFill>
                  <a:schemeClr val="tx1">
                    <a:tint val="75000"/>
                  </a:schemeClr>
                </a:solidFill>
              </a:defRPr>
            </a:lvl2pPr>
            <a:lvl3pPr marL="913239" indent="0">
              <a:buNone/>
              <a:defRPr sz="1798">
                <a:solidFill>
                  <a:schemeClr val="tx1">
                    <a:tint val="75000"/>
                  </a:schemeClr>
                </a:solidFill>
              </a:defRPr>
            </a:lvl3pPr>
            <a:lvl4pPr marL="1369857" indent="0">
              <a:buNone/>
              <a:defRPr sz="1598">
                <a:solidFill>
                  <a:schemeClr val="tx1">
                    <a:tint val="75000"/>
                  </a:schemeClr>
                </a:solidFill>
              </a:defRPr>
            </a:lvl4pPr>
            <a:lvl5pPr marL="1826476" indent="0">
              <a:buNone/>
              <a:defRPr sz="1598">
                <a:solidFill>
                  <a:schemeClr val="tx1">
                    <a:tint val="75000"/>
                  </a:schemeClr>
                </a:solidFill>
              </a:defRPr>
            </a:lvl5pPr>
            <a:lvl6pPr marL="2283096" indent="0">
              <a:buNone/>
              <a:defRPr sz="1598">
                <a:solidFill>
                  <a:schemeClr val="tx1">
                    <a:tint val="75000"/>
                  </a:schemeClr>
                </a:solidFill>
              </a:defRPr>
            </a:lvl6pPr>
            <a:lvl7pPr marL="2739715" indent="0">
              <a:buNone/>
              <a:defRPr sz="1598">
                <a:solidFill>
                  <a:schemeClr val="tx1">
                    <a:tint val="75000"/>
                  </a:schemeClr>
                </a:solidFill>
              </a:defRPr>
            </a:lvl7pPr>
            <a:lvl8pPr marL="3196335" indent="0">
              <a:buNone/>
              <a:defRPr sz="1598">
                <a:solidFill>
                  <a:schemeClr val="tx1">
                    <a:tint val="75000"/>
                  </a:schemeClr>
                </a:solidFill>
              </a:defRPr>
            </a:lvl8pPr>
            <a:lvl9pPr marL="3652954" indent="0">
              <a:buNone/>
              <a:defRPr sz="159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5917954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871211001"/>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7" b="1"/>
            </a:lvl1pPr>
            <a:lvl2pPr marL="456619" indent="0">
              <a:buNone/>
              <a:defRPr sz="1998" b="1"/>
            </a:lvl2pPr>
            <a:lvl3pPr marL="913239" indent="0">
              <a:buNone/>
              <a:defRPr sz="1798" b="1"/>
            </a:lvl3pPr>
            <a:lvl4pPr marL="1369857" indent="0">
              <a:buNone/>
              <a:defRPr sz="1598" b="1"/>
            </a:lvl4pPr>
            <a:lvl5pPr marL="1826476" indent="0">
              <a:buNone/>
              <a:defRPr sz="1598" b="1"/>
            </a:lvl5pPr>
            <a:lvl6pPr marL="2283096" indent="0">
              <a:buNone/>
              <a:defRPr sz="1598" b="1"/>
            </a:lvl6pPr>
            <a:lvl7pPr marL="2739715" indent="0">
              <a:buNone/>
              <a:defRPr sz="1598" b="1"/>
            </a:lvl7pPr>
            <a:lvl8pPr marL="3196335" indent="0">
              <a:buNone/>
              <a:defRPr sz="1598" b="1"/>
            </a:lvl8pPr>
            <a:lvl9pPr marL="3652954" indent="0">
              <a:buNone/>
              <a:defRPr sz="1598"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7" b="1"/>
            </a:lvl1pPr>
            <a:lvl2pPr marL="456619" indent="0">
              <a:buNone/>
              <a:defRPr sz="1998" b="1"/>
            </a:lvl2pPr>
            <a:lvl3pPr marL="913239" indent="0">
              <a:buNone/>
              <a:defRPr sz="1798" b="1"/>
            </a:lvl3pPr>
            <a:lvl4pPr marL="1369857" indent="0">
              <a:buNone/>
              <a:defRPr sz="1598" b="1"/>
            </a:lvl4pPr>
            <a:lvl5pPr marL="1826476" indent="0">
              <a:buNone/>
              <a:defRPr sz="1598" b="1"/>
            </a:lvl5pPr>
            <a:lvl6pPr marL="2283096" indent="0">
              <a:buNone/>
              <a:defRPr sz="1598" b="1"/>
            </a:lvl6pPr>
            <a:lvl7pPr marL="2739715" indent="0">
              <a:buNone/>
              <a:defRPr sz="1598" b="1"/>
            </a:lvl7pPr>
            <a:lvl8pPr marL="3196335" indent="0">
              <a:buNone/>
              <a:defRPr sz="1598" b="1"/>
            </a:lvl8pPr>
            <a:lvl9pPr marL="3652954" indent="0">
              <a:buNone/>
              <a:defRPr sz="1598"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81030176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51020992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455750179"/>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6"/>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196"/>
            </a:lvl1pPr>
            <a:lvl2pPr>
              <a:defRPr sz="2797"/>
            </a:lvl2pPr>
            <a:lvl3pPr>
              <a:defRPr sz="2397"/>
            </a:lvl3pPr>
            <a:lvl4pPr>
              <a:defRPr sz="1998"/>
            </a:lvl4pPr>
            <a:lvl5pPr>
              <a:defRPr sz="1998"/>
            </a:lvl5pPr>
            <a:lvl6pPr>
              <a:defRPr sz="1998"/>
            </a:lvl6pPr>
            <a:lvl7pPr>
              <a:defRPr sz="1998"/>
            </a:lvl7pPr>
            <a:lvl8pPr>
              <a:defRPr sz="1998"/>
            </a:lvl8pPr>
            <a:lvl9pPr>
              <a:defRPr sz="199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598"/>
            </a:lvl1pPr>
            <a:lvl2pPr marL="456619" indent="0">
              <a:buNone/>
              <a:defRPr sz="1398"/>
            </a:lvl2pPr>
            <a:lvl3pPr marL="913239" indent="0">
              <a:buNone/>
              <a:defRPr sz="1199"/>
            </a:lvl3pPr>
            <a:lvl4pPr marL="1369857" indent="0">
              <a:buNone/>
              <a:defRPr sz="999"/>
            </a:lvl4pPr>
            <a:lvl5pPr marL="1826476" indent="0">
              <a:buNone/>
              <a:defRPr sz="999"/>
            </a:lvl5pPr>
            <a:lvl6pPr marL="2283096" indent="0">
              <a:buNone/>
              <a:defRPr sz="999"/>
            </a:lvl6pPr>
            <a:lvl7pPr marL="2739715" indent="0">
              <a:buNone/>
              <a:defRPr sz="999"/>
            </a:lvl7pPr>
            <a:lvl8pPr marL="3196335" indent="0">
              <a:buNone/>
              <a:defRPr sz="999"/>
            </a:lvl8pPr>
            <a:lvl9pPr marL="3652954" indent="0">
              <a:buNone/>
              <a:defRPr sz="99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475246468"/>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6"/>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196"/>
            </a:lvl1pPr>
            <a:lvl2pPr marL="456619" indent="0">
              <a:buNone/>
              <a:defRPr sz="2797"/>
            </a:lvl2pPr>
            <a:lvl3pPr marL="913239" indent="0">
              <a:buNone/>
              <a:defRPr sz="2397"/>
            </a:lvl3pPr>
            <a:lvl4pPr marL="1369857" indent="0">
              <a:buNone/>
              <a:defRPr sz="1998"/>
            </a:lvl4pPr>
            <a:lvl5pPr marL="1826476" indent="0">
              <a:buNone/>
              <a:defRPr sz="1998"/>
            </a:lvl5pPr>
            <a:lvl6pPr marL="2283096" indent="0">
              <a:buNone/>
              <a:defRPr sz="1998"/>
            </a:lvl6pPr>
            <a:lvl7pPr marL="2739715" indent="0">
              <a:buNone/>
              <a:defRPr sz="1998"/>
            </a:lvl7pPr>
            <a:lvl8pPr marL="3196335" indent="0">
              <a:buNone/>
              <a:defRPr sz="1998"/>
            </a:lvl8pPr>
            <a:lvl9pPr marL="3652954" indent="0">
              <a:buNone/>
              <a:defRPr sz="1998"/>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598"/>
            </a:lvl1pPr>
            <a:lvl2pPr marL="456619" indent="0">
              <a:buNone/>
              <a:defRPr sz="1398"/>
            </a:lvl2pPr>
            <a:lvl3pPr marL="913239" indent="0">
              <a:buNone/>
              <a:defRPr sz="1199"/>
            </a:lvl3pPr>
            <a:lvl4pPr marL="1369857" indent="0">
              <a:buNone/>
              <a:defRPr sz="999"/>
            </a:lvl4pPr>
            <a:lvl5pPr marL="1826476" indent="0">
              <a:buNone/>
              <a:defRPr sz="999"/>
            </a:lvl5pPr>
            <a:lvl6pPr marL="2283096" indent="0">
              <a:buNone/>
              <a:defRPr sz="999"/>
            </a:lvl6pPr>
            <a:lvl7pPr marL="2739715" indent="0">
              <a:buNone/>
              <a:defRPr sz="999"/>
            </a:lvl7pPr>
            <a:lvl8pPr marL="3196335" indent="0">
              <a:buNone/>
              <a:defRPr sz="999"/>
            </a:lvl8pPr>
            <a:lvl9pPr marL="3652954" indent="0">
              <a:buNone/>
              <a:defRPr sz="99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42478034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78787191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82196497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1" y="6474574"/>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9139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2"/>
            <a:ext cx="8874570" cy="761715"/>
          </a:xfrm>
        </p:spPr>
        <p:txBody>
          <a:bodyPr/>
          <a:lstStyle/>
          <a:p>
            <a:r>
              <a:rPr lang="en-US"/>
              <a:t>Click to edit Master title style</a:t>
            </a:r>
          </a:p>
        </p:txBody>
      </p:sp>
    </p:spTree>
    <p:extLst>
      <p:ext uri="{BB962C8B-B14F-4D97-AF65-F5344CB8AC3E}">
        <p14:creationId xmlns:p14="http://schemas.microsoft.com/office/powerpoint/2010/main" val="22369860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13"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4" y="6356804"/>
            <a:ext cx="3859607" cy="364224"/>
          </a:xfrm>
          <a:prstGeom prst="rect">
            <a:avLst/>
          </a:prstGeom>
        </p:spPr>
        <p:txBody>
          <a:bodyPr vert="horz" lIns="91440" tIns="45720" rIns="91440" bIns="45720" rtlCol="0" anchor="ctr"/>
          <a:lstStyle>
            <a:lvl1pPr algn="l">
              <a:defRPr sz="97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4"/>
            <a:ext cx="2844904" cy="364224"/>
          </a:xfrm>
          <a:prstGeom prst="rect">
            <a:avLst/>
          </a:prstGeom>
        </p:spPr>
        <p:txBody>
          <a:bodyPr vert="horz" lIns="91440" tIns="45720" rIns="91440" bIns="45720" rtlCol="0" anchor="ctr"/>
          <a:lstStyle>
            <a:lvl1pPr algn="r">
              <a:defRPr sz="97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18937911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89"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186" indent="-190186">
              <a:lnSpc>
                <a:spcPct val="80000"/>
              </a:lnSpc>
              <a:buNone/>
              <a:defRPr lang="en-US" sz="1998" kern="1200" dirty="0">
                <a:solidFill>
                  <a:srgbClr val="FFFFFF"/>
                </a:solidFill>
                <a:latin typeface="Segoe UI" pitchFamily="34" charset="0"/>
                <a:ea typeface="Segoe UI" pitchFamily="34" charset="0"/>
                <a:cs typeface="Segoe UI" pitchFamily="34" charset="0"/>
              </a:defRPr>
            </a:lvl1pPr>
          </a:lstStyle>
          <a:p>
            <a:pPr marL="0" lvl="0" indent="0" algn="l" defTabSz="1086722"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301412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795" indent="0">
              <a:buNone/>
              <a:defRPr/>
            </a:lvl3pPr>
            <a:lvl4pPr marL="447587" indent="0">
              <a:buNone/>
              <a:defRPr/>
            </a:lvl4pPr>
            <a:lvl5pPr marL="67138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5883152"/>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297" indent="-281297">
              <a:spcBef>
                <a:spcPts val="1199"/>
              </a:spcBef>
              <a:buClr>
                <a:schemeClr val="tx2"/>
              </a:buClr>
              <a:buFont typeface="Wingdings" panose="05000000000000000000" pitchFamily="2" charset="2"/>
              <a:buChar char="§"/>
              <a:defRPr sz="3133">
                <a:gradFill>
                  <a:gsLst>
                    <a:gs pos="19469">
                      <a:schemeClr val="tx2"/>
                    </a:gs>
                    <a:gs pos="32000">
                      <a:schemeClr val="tx2"/>
                    </a:gs>
                  </a:gsLst>
                  <a:lin ang="5400000" scaled="0"/>
                </a:gradFill>
              </a:defRPr>
            </a:lvl1pPr>
            <a:lvl2pPr marL="519998" indent="-228291">
              <a:buFont typeface="Wingdings" panose="05000000000000000000" pitchFamily="2" charset="2"/>
              <a:buChar char="§"/>
              <a:defRPr sz="2350"/>
            </a:lvl2pPr>
            <a:lvl3pPr marL="684877" indent="-164879">
              <a:buFont typeface="Wingdings" panose="05000000000000000000" pitchFamily="2" charset="2"/>
              <a:buChar char="§"/>
              <a:tabLst/>
              <a:defRPr sz="1959"/>
            </a:lvl3pPr>
            <a:lvl4pPr marL="862437" indent="-177560">
              <a:buFont typeface="Wingdings" panose="05000000000000000000" pitchFamily="2" charset="2"/>
              <a:buChar char="§"/>
              <a:defRPr/>
            </a:lvl4pPr>
            <a:lvl5pPr marL="1027315" indent="-164879">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297" indent="-281297">
              <a:spcBef>
                <a:spcPts val="1199"/>
              </a:spcBef>
              <a:buClr>
                <a:schemeClr val="tx2"/>
              </a:buClr>
              <a:buFont typeface="Wingdings" panose="05000000000000000000" pitchFamily="2" charset="2"/>
              <a:buChar char="§"/>
              <a:defRPr sz="3133">
                <a:gradFill>
                  <a:gsLst>
                    <a:gs pos="19469">
                      <a:schemeClr val="tx2"/>
                    </a:gs>
                    <a:gs pos="32000">
                      <a:schemeClr val="tx2"/>
                    </a:gs>
                  </a:gsLst>
                  <a:lin ang="5400000" scaled="0"/>
                </a:gradFill>
              </a:defRPr>
            </a:lvl1pPr>
            <a:lvl2pPr marL="519998" indent="-228291">
              <a:buFont typeface="Wingdings" panose="05000000000000000000" pitchFamily="2" charset="2"/>
              <a:buChar char="§"/>
              <a:defRPr sz="2350"/>
            </a:lvl2pPr>
            <a:lvl3pPr marL="684877" indent="-164879">
              <a:buFont typeface="Wingdings" panose="05000000000000000000" pitchFamily="2" charset="2"/>
              <a:buChar char="§"/>
              <a:tabLst/>
              <a:defRPr sz="1959"/>
            </a:lvl3pPr>
            <a:lvl4pPr marL="862437" indent="-177560">
              <a:buFont typeface="Wingdings" panose="05000000000000000000" pitchFamily="2" charset="2"/>
              <a:buChar char="§"/>
              <a:defRPr/>
            </a:lvl4pPr>
            <a:lvl5pPr marL="1027315" indent="-164879">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8271340"/>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820476"/>
          </a:xfrm>
        </p:spPr>
        <p:txBody>
          <a:bodyPr>
            <a:spAutoFit/>
          </a:bodyPr>
          <a:lstStyle>
            <a:lvl1pPr marL="0" indent="0">
              <a:spcBef>
                <a:spcPts val="587"/>
              </a:spcBef>
              <a:buNone/>
              <a:defRPr sz="2742" spc="-29" baseline="0">
                <a:solidFill>
                  <a:srgbClr val="0072C6"/>
                </a:solidFill>
                <a:latin typeface="+mj-lt"/>
              </a:defRPr>
            </a:lvl1pPr>
            <a:lvl2pPr marL="0" indent="0">
              <a:spcBef>
                <a:spcPts val="587"/>
              </a:spcBef>
              <a:buFontTx/>
              <a:buNone/>
              <a:defRPr sz="1959"/>
            </a:lvl2pPr>
            <a:lvl3pPr marL="223812" indent="0">
              <a:spcBef>
                <a:spcPts val="587"/>
              </a:spcBef>
              <a:buNone/>
              <a:defRPr/>
            </a:lvl3pPr>
            <a:lvl4pPr marL="447624" indent="0">
              <a:spcBef>
                <a:spcPts val="587"/>
              </a:spcBef>
              <a:buNone/>
              <a:defRPr/>
            </a:lvl4pPr>
            <a:lvl5pPr marL="671436" indent="0">
              <a:spcBef>
                <a:spcPts val="587"/>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0087698"/>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a:lstStyle>
            <a:lvl1pPr marL="0" indent="0">
              <a:spcBef>
                <a:spcPts val="1199"/>
              </a:spcBef>
              <a:buClr>
                <a:schemeClr val="tx1"/>
              </a:buClr>
              <a:buFont typeface="Wingdings" pitchFamily="2" charset="2"/>
              <a:buNone/>
              <a:defRPr sz="3524"/>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20188"/>
          </a:xfrm>
        </p:spPr>
        <p:txBody>
          <a:bodyPr/>
          <a:lstStyle>
            <a:lvl1pPr marL="0" indent="0">
              <a:spcBef>
                <a:spcPts val="1199"/>
              </a:spcBef>
              <a:buClr>
                <a:schemeClr val="tx1"/>
              </a:buClr>
              <a:buFont typeface="Wingdings" pitchFamily="2" charset="2"/>
              <a:buNone/>
              <a:defRPr sz="3524"/>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489927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78870147"/>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286437"/>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1998" b="1" cap="all" spc="300" baseline="0">
                <a:solidFill>
                  <a:schemeClr val="tx1"/>
                </a:solidFill>
              </a:defRPr>
            </a:lvl1pPr>
          </a:lstStyle>
          <a:p>
            <a:pPr lvl="0"/>
            <a:r>
              <a:rPr lang="en-US" dirty="0"/>
              <a:t>Edit subtitle text</a:t>
            </a:r>
          </a:p>
        </p:txBody>
      </p:sp>
      <p:sp>
        <p:nvSpPr>
          <p:cNvPr id="6" name="Rectangle 5"/>
          <p:cNvSpPr/>
          <p:nvPr userDrawn="1"/>
        </p:nvSpPr>
        <p:spPr>
          <a:xfrm>
            <a:off x="0" y="6722534"/>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24" tIns="45661" rIns="91324" bIns="4566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798" dirty="0">
              <a:solidFill>
                <a:schemeClr val="tx2"/>
              </a:solidFill>
            </a:endParaRPr>
          </a:p>
        </p:txBody>
      </p:sp>
    </p:spTree>
    <p:extLst>
      <p:ext uri="{BB962C8B-B14F-4D97-AF65-F5344CB8AC3E}">
        <p14:creationId xmlns:p14="http://schemas.microsoft.com/office/powerpoint/2010/main" val="281536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1796217"/>
          </a:xfrm>
          <a:noFill/>
        </p:spPr>
        <p:txBody>
          <a:bodyPr anchorCtr="0"/>
          <a:lstStyle>
            <a:lvl1pPr>
              <a:defRPr sz="8616"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5091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spcBef>
                <a:spcPts val="0"/>
              </a:spcBef>
              <a:buNone/>
              <a:defRPr sz="4307">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3986820767"/>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1"/>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 name="Title 1"/>
          <p:cNvSpPr>
            <a:spLocks noGrp="1"/>
          </p:cNvSpPr>
          <p:nvPr>
            <p:ph type="title" hasCustomPrompt="1"/>
          </p:nvPr>
        </p:nvSpPr>
        <p:spPr>
          <a:xfrm>
            <a:off x="609600" y="1"/>
            <a:ext cx="10972800" cy="822960"/>
          </a:xfrm>
        </p:spPr>
        <p:txBody>
          <a:bodyPr>
            <a:noAutofit/>
          </a:bodyPr>
          <a:lstStyle>
            <a:lvl1pPr algn="l">
              <a:lnSpc>
                <a:spcPct val="90000"/>
              </a:lnSpc>
              <a:defRPr sz="2797"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199">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1"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6619" indent="-456619">
              <a:buClr>
                <a:srgbClr val="0070C0"/>
              </a:buClr>
              <a:buFont typeface="Arial" pitchFamily="34" charset="0"/>
              <a:buChar char="•"/>
              <a:defRPr sz="2797" b="0">
                <a:latin typeface="Segoe UI" pitchFamily="34" charset="0"/>
                <a:ea typeface="Segoe UI" pitchFamily="34" charset="0"/>
                <a:cs typeface="Segoe UI" pitchFamily="34" charset="0"/>
              </a:defRPr>
            </a:lvl1pPr>
            <a:lvl2pPr marL="799084" indent="-342465">
              <a:buClr>
                <a:srgbClr val="0070C0"/>
              </a:buClr>
              <a:buFont typeface="Arial" pitchFamily="34" charset="0"/>
              <a:buChar char="•"/>
              <a:defRPr sz="2397" b="0">
                <a:latin typeface="Segoe UI" pitchFamily="34" charset="0"/>
                <a:ea typeface="Segoe UI" pitchFamily="34" charset="0"/>
                <a:cs typeface="Segoe UI" pitchFamily="34" charset="0"/>
              </a:defRPr>
            </a:lvl2pPr>
            <a:lvl3pPr marL="1255703" indent="-342465">
              <a:buClr>
                <a:srgbClr val="0070C0"/>
              </a:buClr>
              <a:buFont typeface="Arial" pitchFamily="34" charset="0"/>
              <a:buChar char="•"/>
              <a:defRPr sz="1998" b="0">
                <a:latin typeface="Segoe UI" pitchFamily="34" charset="0"/>
                <a:ea typeface="Segoe UI" pitchFamily="34" charset="0"/>
                <a:cs typeface="Segoe UI" pitchFamily="34" charset="0"/>
              </a:defRPr>
            </a:lvl3pPr>
            <a:lvl4pPr marL="1369857"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22666224"/>
      </p:ext>
    </p:extLst>
  </p:cSld>
  <p:clrMapOvr>
    <a:masterClrMapping/>
  </p:clrMapOvr>
  <p:hf hdr="0" ftr="0" dt="0"/>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307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9" y="2100816"/>
            <a:ext cx="11007660" cy="1686801"/>
          </a:xfrm>
        </p:spPr>
        <p:txBody>
          <a:bodyPr/>
          <a:lstStyle>
            <a:lvl1pPr>
              <a:defRPr sz="5874">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5284"/>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3186"/>
              <a:endParaRPr lang="en-US" sz="1763"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Tree>
    <p:extLst>
      <p:ext uri="{BB962C8B-B14F-4D97-AF65-F5344CB8AC3E}">
        <p14:creationId xmlns:p14="http://schemas.microsoft.com/office/powerpoint/2010/main" val="918747028"/>
      </p:ext>
    </p:extLst>
  </p:cSld>
  <p:clrMapOvr>
    <a:masterClrMapping/>
  </p:clrMapOvr>
  <p:transition spd="med">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410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11007660"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3276"/>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055598515"/>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1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1060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9"/>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7"/>
              </a:spcBef>
              <a:buNone/>
              <a:defRPr sz="3132">
                <a:gradFill>
                  <a:gsLst>
                    <a:gs pos="1250">
                      <a:schemeClr val="tx1"/>
                    </a:gs>
                    <a:gs pos="99000">
                      <a:schemeClr val="tx1"/>
                    </a:gs>
                  </a:gsLst>
                  <a:lin ang="5400000" scaled="0"/>
                </a:gradFill>
              </a:defRPr>
            </a:lvl1pPr>
            <a:lvl2pPr marL="0" indent="0">
              <a:lnSpc>
                <a:spcPct val="100000"/>
              </a:lnSpc>
              <a:spcBef>
                <a:spcPts val="587"/>
              </a:spcBef>
              <a:buFontTx/>
              <a:buNone/>
              <a:defRPr sz="1566"/>
            </a:lvl2pPr>
            <a:lvl3pPr marL="223808" indent="0">
              <a:lnSpc>
                <a:spcPct val="100000"/>
              </a:lnSpc>
              <a:spcBef>
                <a:spcPts val="587"/>
              </a:spcBef>
              <a:buNone/>
              <a:defRPr sz="1763"/>
            </a:lvl3pPr>
            <a:lvl4pPr marL="447614" indent="0">
              <a:lnSpc>
                <a:spcPct val="100000"/>
              </a:lnSpc>
              <a:spcBef>
                <a:spcPts val="587"/>
              </a:spcBef>
              <a:buNone/>
              <a:defRPr sz="1566"/>
            </a:lvl4pPr>
            <a:lvl5pPr marL="671422" indent="0">
              <a:lnSpc>
                <a:spcPct val="100000"/>
              </a:lnSpc>
              <a:spcBef>
                <a:spcPts val="587"/>
              </a:spcBef>
              <a:buNone/>
              <a:defRPr sz="15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495055"/>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defRPr sz="3132"/>
            </a:lvl1pPr>
            <a:lvl2pPr>
              <a:lnSpc>
                <a:spcPct val="100000"/>
              </a:lnSpc>
              <a:spcBef>
                <a:spcPts val="587"/>
              </a:spcBef>
              <a:defRPr sz="1763"/>
            </a:lvl2pPr>
            <a:lvl3pPr>
              <a:lnSpc>
                <a:spcPct val="100000"/>
              </a:lnSpc>
              <a:spcBef>
                <a:spcPts val="587"/>
              </a:spcBef>
              <a:defRPr sz="1566"/>
            </a:lvl3pPr>
            <a:lvl4pPr>
              <a:lnSpc>
                <a:spcPct val="100000"/>
              </a:lnSpc>
              <a:spcBef>
                <a:spcPts val="587"/>
              </a:spcBef>
              <a:defRPr sz="1369"/>
            </a:lvl4pPr>
            <a:lvl5pPr>
              <a:lnSpc>
                <a:spcPct val="100000"/>
              </a:lnSpc>
              <a:spcBef>
                <a:spcPts val="587"/>
              </a:spcBef>
              <a:defRPr sz="136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2458095110"/>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spcAft>
                <a:spcPts val="0"/>
              </a:spcAft>
              <a:defRPr sz="3132">
                <a:solidFill>
                  <a:schemeClr val="accent1"/>
                </a:solidFill>
                <a:latin typeface="+mj-lt"/>
              </a:defRPr>
            </a:lvl1pPr>
            <a:lvl2pPr>
              <a:lnSpc>
                <a:spcPct val="100000"/>
              </a:lnSpc>
              <a:spcBef>
                <a:spcPts val="587"/>
              </a:spcBef>
              <a:spcAft>
                <a:spcPts val="0"/>
              </a:spcAft>
              <a:defRPr sz="1763">
                <a:latin typeface="+mn-lt"/>
              </a:defRPr>
            </a:lvl2pPr>
            <a:lvl3pPr>
              <a:lnSpc>
                <a:spcPct val="100000"/>
              </a:lnSpc>
              <a:spcBef>
                <a:spcPts val="587"/>
              </a:spcBef>
              <a:spcAft>
                <a:spcPts val="0"/>
              </a:spcAft>
              <a:defRPr sz="1566">
                <a:latin typeface="+mn-lt"/>
              </a:defRPr>
            </a:lvl3pPr>
            <a:lvl4pPr>
              <a:lnSpc>
                <a:spcPct val="100000"/>
              </a:lnSpc>
              <a:spcBef>
                <a:spcPts val="587"/>
              </a:spcBef>
              <a:spcAft>
                <a:spcPts val="0"/>
              </a:spcAft>
              <a:defRPr sz="1369">
                <a:latin typeface="+mn-lt"/>
              </a:defRPr>
            </a:lvl4pPr>
            <a:lvl5pPr>
              <a:lnSpc>
                <a:spcPct val="100000"/>
              </a:lnSpc>
              <a:spcBef>
                <a:spcPts val="587"/>
              </a:spcBef>
              <a:spcAft>
                <a:spcPts val="0"/>
              </a:spcAft>
              <a:defRPr sz="1369">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3090457230"/>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18022"/>
            <a:ext cx="5593094"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11342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17650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3"/>
            <a:ext cx="5607323"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3"/>
            <a:ext cx="5826761"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390325"/>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780113"/>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08067"/>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12733"/>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538031"/>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066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61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11007660"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9307963"/>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71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8086519"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4"/>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3186">
                <a:lnSpc>
                  <a:spcPct val="90000"/>
                </a:lnSpc>
                <a:spcAft>
                  <a:spcPts val="587"/>
                </a:spcAft>
              </a:pPr>
              <a:endParaRPr lang="en-US" sz="1763" b="1" dirty="0">
                <a:solidFill>
                  <a:srgbClr val="FFFFFF">
                    <a:lumMod val="65000"/>
                  </a:srgbClr>
                </a:solidFill>
              </a:endParaRPr>
            </a:p>
          </p:txBody>
        </p:sp>
      </p:grpSp>
    </p:spTree>
    <p:extLst>
      <p:ext uri="{BB962C8B-B14F-4D97-AF65-F5344CB8AC3E}">
        <p14:creationId xmlns:p14="http://schemas.microsoft.com/office/powerpoint/2010/main" val="1343825118"/>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819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1"/>
            <a:ext cx="11005513" cy="2443827"/>
          </a:xfrm>
        </p:spPr>
        <p:txBody>
          <a:bodyPr lIns="0" tIns="0"/>
          <a:lstStyle>
            <a:lvl1pPr marL="228470" indent="-228470">
              <a:spcBef>
                <a:spcPts val="1174"/>
              </a:spcBef>
              <a:defRPr sz="2546">
                <a:latin typeface="+mn-lt"/>
              </a:defRPr>
            </a:lvl1pPr>
            <a:lvl2pPr marL="676084" indent="-228470">
              <a:spcBef>
                <a:spcPts val="1174"/>
              </a:spcBef>
              <a:buSzPct val="100000"/>
              <a:buFont typeface="Segoe UI" pitchFamily="34" charset="0"/>
              <a:buChar char="‐"/>
              <a:defRPr/>
            </a:lvl2pPr>
            <a:lvl3pPr marL="1123699" indent="-228470">
              <a:spcBef>
                <a:spcPts val="1174"/>
              </a:spcBef>
              <a:buFont typeface="Wingdings" pitchFamily="2" charset="2"/>
              <a:buChar char="§"/>
              <a:defRPr/>
            </a:lvl3pPr>
            <a:lvl4pPr marL="1566650" indent="-335711">
              <a:spcBef>
                <a:spcPts val="1174"/>
              </a:spcBef>
              <a:buFont typeface="+mj-lt"/>
              <a:buAutoNum type="arabicPeriod"/>
              <a:defRPr/>
            </a:lvl4pPr>
            <a:lvl5pPr marL="1905469" indent="-335711">
              <a:spcBef>
                <a:spcPts val="1174"/>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688697"/>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922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95288609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2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5"/>
            <a:ext cx="4140487" cy="1523268"/>
          </a:xfrm>
          <a:prstGeom prst="rect">
            <a:avLst/>
          </a:prstGeom>
        </p:spPr>
      </p:pic>
    </p:spTree>
    <p:extLst>
      <p:ext uri="{BB962C8B-B14F-4D97-AF65-F5344CB8AC3E}">
        <p14:creationId xmlns:p14="http://schemas.microsoft.com/office/powerpoint/2010/main" val="2052430345"/>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3"/>
            <a:ext cx="11653523" cy="1158794"/>
          </a:xfrm>
          <a:noFill/>
        </p:spPr>
        <p:txBody>
          <a:bodyPr anchorCtr="0">
            <a:spAutoFit/>
          </a:bodyPr>
          <a:lstStyle>
            <a:lvl1pPr>
              <a:defRPr sz="704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817401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603539"/>
          </a:xfrm>
          <a:prstGeom prst="rect">
            <a:avLst/>
          </a:prstGeom>
        </p:spPr>
        <p:txBody>
          <a:bodyPr lIns="192024"/>
          <a:lstStyle>
            <a:lvl1pPr marL="0" indent="0">
              <a:buNone/>
              <a:defRPr lang="en-US" sz="2742" kern="1200" smtClean="0">
                <a:solidFill>
                  <a:schemeClr val="tx2"/>
                </a:solidFill>
                <a:latin typeface="+mj-lt"/>
                <a:ea typeface="+mn-ea"/>
                <a:cs typeface="+mn-cs"/>
              </a:defRPr>
            </a:lvl1pPr>
            <a:lvl2pPr marL="0" indent="0">
              <a:buNone/>
              <a:defRPr lang="en-US" sz="3105" kern="1200" smtClean="0">
                <a:solidFill>
                  <a:schemeClr val="bg1"/>
                </a:solidFill>
                <a:latin typeface="+mj-lt"/>
                <a:ea typeface="+mn-ea"/>
                <a:cs typeface="+mn-cs"/>
              </a:defRPr>
            </a:lvl2pPr>
            <a:lvl3pPr marL="0" indent="0">
              <a:buNone/>
              <a:defRPr lang="en-US" sz="3105" kern="1200" smtClean="0">
                <a:solidFill>
                  <a:schemeClr val="bg1"/>
                </a:solidFill>
                <a:latin typeface="+mj-lt"/>
                <a:ea typeface="+mn-ea"/>
                <a:cs typeface="+mn-cs"/>
              </a:defRPr>
            </a:lvl3pPr>
            <a:lvl4pPr marL="0" indent="0">
              <a:buNone/>
              <a:defRPr lang="en-US" sz="3105" kern="1200" smtClean="0">
                <a:solidFill>
                  <a:schemeClr val="bg1"/>
                </a:solidFill>
                <a:latin typeface="+mj-lt"/>
                <a:ea typeface="+mn-ea"/>
                <a:cs typeface="+mn-cs"/>
              </a:defRPr>
            </a:lvl4pPr>
            <a:lvl5pPr marL="0" indent="0">
              <a:buNone/>
              <a:defRPr lang="en-US" sz="3105"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3219">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3219"/>
            <a:fld id="{6052FC3A-E1BD-E54F-9A48-71EBDEF00552}" type="slidenum">
              <a:rPr lang="en-US" smtClean="0">
                <a:solidFill>
                  <a:srgbClr val="505050"/>
                </a:solidFill>
              </a:rPr>
              <a:pPr defTabSz="913219"/>
              <a:t>‹#›</a:t>
            </a:fld>
            <a:endParaRPr lang="en-US">
              <a:solidFill>
                <a:srgbClr val="505050"/>
              </a:solidFill>
            </a:endParaRPr>
          </a:p>
        </p:txBody>
      </p:sp>
    </p:spTree>
    <p:extLst>
      <p:ext uri="{BB962C8B-B14F-4D97-AF65-F5344CB8AC3E}">
        <p14:creationId xmlns:p14="http://schemas.microsoft.com/office/powerpoint/2010/main" val="36282970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28905454"/>
      </p:ext>
    </p:extLst>
  </p:cSld>
  <p:clrMapOvr>
    <a:masterClrMapping/>
  </p:clrMapOvr>
  <p:transition spd="med">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874"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5"/>
            <a:ext cx="8964186" cy="1792327"/>
          </a:xfrm>
          <a:noFill/>
        </p:spPr>
        <p:txBody>
          <a:bodyPr lIns="182880" tIns="146304" rIns="182880" bIns="146304">
            <a:noAutofit/>
          </a:bodyPr>
          <a:lstStyle>
            <a:lvl1pPr marL="0" indent="0">
              <a:spcBef>
                <a:spcPts val="0"/>
              </a:spcBef>
              <a:buNone/>
              <a:defRPr sz="3524"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2"/>
          </a:xfrm>
          <a:prstGeom prst="rect">
            <a:avLst/>
          </a:prstGeom>
        </p:spPr>
        <p:txBody>
          <a:bodyPr/>
          <a:lstStyle/>
          <a:p>
            <a:pPr defTabSz="913219"/>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7" y="6558796"/>
            <a:ext cx="555596" cy="134482"/>
          </a:xfrm>
          <a:prstGeom prst="rect">
            <a:avLst/>
          </a:prstGeom>
        </p:spPr>
        <p:txBody>
          <a:bodyPr/>
          <a:lstStyle/>
          <a:p>
            <a:pPr defTabSz="913219"/>
            <a:fld id="{27258FFF-F925-446B-8502-81C933981705}" type="slidenum">
              <a:rPr lang="en-US" smtClean="0">
                <a:gradFill>
                  <a:gsLst>
                    <a:gs pos="2239">
                      <a:srgbClr val="FFFFFF"/>
                    </a:gs>
                    <a:gs pos="11940">
                      <a:srgbClr val="FFFFFF"/>
                    </a:gs>
                  </a:gsLst>
                  <a:lin ang="5400000" scaled="0"/>
                </a:gradFill>
              </a:rPr>
              <a:pPr defTabSz="913219"/>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227" y="470411"/>
            <a:ext cx="1606863" cy="352151"/>
          </a:xfrm>
          <a:prstGeom prst="rect">
            <a:avLst/>
          </a:prstGeom>
        </p:spPr>
      </p:pic>
    </p:spTree>
    <p:extLst>
      <p:ext uri="{BB962C8B-B14F-4D97-AF65-F5344CB8AC3E}">
        <p14:creationId xmlns:p14="http://schemas.microsoft.com/office/powerpoint/2010/main" val="2592308893"/>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2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6" y="2100817"/>
            <a:ext cx="11007660" cy="1686801"/>
          </a:xfrm>
        </p:spPr>
        <p:txBody>
          <a:bodyPr/>
          <a:lstStyle>
            <a:lvl1pPr>
              <a:defRPr sz="5873">
                <a:solidFill>
                  <a:schemeClr val="bg1"/>
                </a:solidFill>
              </a:defRPr>
            </a:lvl1pPr>
          </a:lstStyle>
          <a:p>
            <a:r>
              <a:rPr lang="en-US" dirty="0"/>
              <a:t>Title</a:t>
            </a:r>
          </a:p>
        </p:txBody>
      </p:sp>
      <p:sp>
        <p:nvSpPr>
          <p:cNvPr id="8" name="Subtitle 2"/>
          <p:cNvSpPr>
            <a:spLocks noGrp="1"/>
          </p:cNvSpPr>
          <p:nvPr>
            <p:ph type="subTitle" idx="1" hasCustomPrompt="1"/>
          </p:nvPr>
        </p:nvSpPr>
        <p:spPr>
          <a:xfrm>
            <a:off x="591643" y="3877277"/>
            <a:ext cx="10989732" cy="513276"/>
          </a:xfrm>
        </p:spPr>
        <p:txBody>
          <a:bodyPr/>
          <a:lstStyle>
            <a:lvl1pPr marL="0" indent="0" algn="l">
              <a:buNone/>
              <a:defRPr sz="2155">
                <a:solidFill>
                  <a:schemeClr val="bg1"/>
                </a:solidFill>
                <a:latin typeface="+mn-lt"/>
              </a:defRPr>
            </a:lvl1pPr>
            <a:lvl2pPr marL="447528" indent="0" algn="ctr">
              <a:buNone/>
              <a:defRPr>
                <a:solidFill>
                  <a:schemeClr val="tx1">
                    <a:tint val="75000"/>
                  </a:schemeClr>
                </a:solidFill>
              </a:defRPr>
            </a:lvl2pPr>
            <a:lvl3pPr marL="895057" indent="0" algn="ctr">
              <a:buNone/>
              <a:defRPr>
                <a:solidFill>
                  <a:schemeClr val="tx1">
                    <a:tint val="75000"/>
                  </a:schemeClr>
                </a:solidFill>
              </a:defRPr>
            </a:lvl3pPr>
            <a:lvl4pPr marL="1342585" indent="0" algn="ctr">
              <a:buNone/>
              <a:defRPr>
                <a:solidFill>
                  <a:schemeClr val="tx1">
                    <a:tint val="75000"/>
                  </a:schemeClr>
                </a:solidFill>
              </a:defRPr>
            </a:lvl4pPr>
            <a:lvl5pPr marL="1790113" indent="0" algn="ctr">
              <a:buNone/>
              <a:defRPr>
                <a:solidFill>
                  <a:schemeClr val="tx1">
                    <a:tint val="75000"/>
                  </a:schemeClr>
                </a:solidFill>
              </a:defRPr>
            </a:lvl5pPr>
            <a:lvl6pPr marL="2237641" indent="0" algn="ctr">
              <a:buNone/>
              <a:defRPr>
                <a:solidFill>
                  <a:schemeClr val="tx1">
                    <a:tint val="75000"/>
                  </a:schemeClr>
                </a:solidFill>
              </a:defRPr>
            </a:lvl6pPr>
            <a:lvl7pPr marL="2685169" indent="0" algn="ctr">
              <a:buNone/>
              <a:defRPr>
                <a:solidFill>
                  <a:schemeClr val="tx1">
                    <a:tint val="75000"/>
                  </a:schemeClr>
                </a:solidFill>
              </a:defRPr>
            </a:lvl7pPr>
            <a:lvl8pPr marL="3132697" indent="0" algn="ctr">
              <a:buNone/>
              <a:defRPr>
                <a:solidFill>
                  <a:schemeClr val="tx1">
                    <a:tint val="75000"/>
                  </a:schemeClr>
                </a:solidFill>
              </a:defRPr>
            </a:lvl8pPr>
            <a:lvl9pPr marL="358022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33263187"/>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2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7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801811"/>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12986"/>
          </a:xfrm>
        </p:spPr>
        <p:txBody>
          <a:bodyPr/>
          <a:lstStyle>
            <a:lvl1pPr>
              <a:defRPr sz="352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106576"/>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11529503"/>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2"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3219"/>
            <a:endParaRPr lang="en-US" sz="2397" dirty="0">
              <a:solidFill>
                <a:prstClr val="white"/>
              </a:solidFill>
            </a:endParaRPr>
          </a:p>
        </p:txBody>
      </p:sp>
      <p:sp>
        <p:nvSpPr>
          <p:cNvPr id="9" name="Title 1"/>
          <p:cNvSpPr>
            <a:spLocks noGrp="1" noChangeAspect="1"/>
          </p:cNvSpPr>
          <p:nvPr>
            <p:ph type="title"/>
          </p:nvPr>
        </p:nvSpPr>
        <p:spPr>
          <a:xfrm>
            <a:off x="269240" y="560343"/>
            <a:ext cx="3660400" cy="5670382"/>
          </a:xfrm>
          <a:prstGeom prst="rect">
            <a:avLst/>
          </a:prstGeom>
        </p:spPr>
        <p:txBody>
          <a:bodyPr lIns="91440" tIns="91440" bIns="91440" anchor="ctr"/>
          <a:lstStyle>
            <a:lvl1pPr algn="l">
              <a:defRPr sz="399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65176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977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4.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12.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16.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17.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image" Target="../media/image25.png"/><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image" Target="../media/image24.png"/><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image" Target="../media/image23.png"/><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image" Target="../media/image34.png"/><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theme" Target="../theme/theme19.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theme" Target="../theme/theme2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10" Type="http://schemas.openxmlformats.org/officeDocument/2006/relationships/slideLayout" Target="../slideLayouts/slideLayout395.xml"/><Relationship Id="rId19" Type="http://schemas.openxmlformats.org/officeDocument/2006/relationships/theme" Target="../theme/theme21.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image" Target="../media/image4.emf"/><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theme" Target="../theme/theme22.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3" Type="http://schemas.openxmlformats.org/officeDocument/2006/relationships/slideLayout" Target="../slideLayouts/slideLayout429.xml"/><Relationship Id="rId21" Type="http://schemas.openxmlformats.org/officeDocument/2006/relationships/theme" Target="../theme/theme23.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image" Target="../media/image34.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theme" Target="../theme/theme24.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484.xml"/><Relationship Id="rId18" Type="http://schemas.openxmlformats.org/officeDocument/2006/relationships/slideLayout" Target="../slideLayouts/slideLayout489.xml"/><Relationship Id="rId26" Type="http://schemas.openxmlformats.org/officeDocument/2006/relationships/slideLayout" Target="../slideLayouts/slideLayout497.xml"/><Relationship Id="rId3" Type="http://schemas.openxmlformats.org/officeDocument/2006/relationships/slideLayout" Target="../slideLayouts/slideLayout474.xml"/><Relationship Id="rId21" Type="http://schemas.openxmlformats.org/officeDocument/2006/relationships/slideLayout" Target="../slideLayouts/slideLayout492.xml"/><Relationship Id="rId34" Type="http://schemas.openxmlformats.org/officeDocument/2006/relationships/image" Target="../media/image54.emf"/><Relationship Id="rId7" Type="http://schemas.openxmlformats.org/officeDocument/2006/relationships/slideLayout" Target="../slideLayouts/slideLayout478.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25" Type="http://schemas.openxmlformats.org/officeDocument/2006/relationships/slideLayout" Target="../slideLayouts/slideLayout496.xml"/><Relationship Id="rId33" Type="http://schemas.openxmlformats.org/officeDocument/2006/relationships/oleObject" Target="../embeddings/oleObject2.bin"/><Relationship Id="rId2" Type="http://schemas.openxmlformats.org/officeDocument/2006/relationships/slideLayout" Target="../slideLayouts/slideLayout473.xml"/><Relationship Id="rId16" Type="http://schemas.openxmlformats.org/officeDocument/2006/relationships/slideLayout" Target="../slideLayouts/slideLayout487.xml"/><Relationship Id="rId20" Type="http://schemas.openxmlformats.org/officeDocument/2006/relationships/slideLayout" Target="../slideLayouts/slideLayout491.xml"/><Relationship Id="rId29" Type="http://schemas.openxmlformats.org/officeDocument/2006/relationships/slideLayout" Target="../slideLayouts/slideLayout500.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24" Type="http://schemas.openxmlformats.org/officeDocument/2006/relationships/slideLayout" Target="../slideLayouts/slideLayout495.xml"/><Relationship Id="rId32" Type="http://schemas.openxmlformats.org/officeDocument/2006/relationships/tags" Target="../tags/tag2.xml"/><Relationship Id="rId5" Type="http://schemas.openxmlformats.org/officeDocument/2006/relationships/slideLayout" Target="../slideLayouts/slideLayout476.xml"/><Relationship Id="rId15" Type="http://schemas.openxmlformats.org/officeDocument/2006/relationships/slideLayout" Target="../slideLayouts/slideLayout486.xml"/><Relationship Id="rId23" Type="http://schemas.openxmlformats.org/officeDocument/2006/relationships/slideLayout" Target="../slideLayouts/slideLayout494.xml"/><Relationship Id="rId28" Type="http://schemas.openxmlformats.org/officeDocument/2006/relationships/slideLayout" Target="../slideLayouts/slideLayout499.xml"/><Relationship Id="rId10" Type="http://schemas.openxmlformats.org/officeDocument/2006/relationships/slideLayout" Target="../slideLayouts/slideLayout481.xml"/><Relationship Id="rId19" Type="http://schemas.openxmlformats.org/officeDocument/2006/relationships/slideLayout" Target="../slideLayouts/slideLayout490.xml"/><Relationship Id="rId31" Type="http://schemas.openxmlformats.org/officeDocument/2006/relationships/vmlDrawing" Target="../drawings/vmlDrawing2.v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slideLayout" Target="../slideLayouts/slideLayout485.xml"/><Relationship Id="rId22" Type="http://schemas.openxmlformats.org/officeDocument/2006/relationships/slideLayout" Target="../slideLayouts/slideLayout493.xml"/><Relationship Id="rId27" Type="http://schemas.openxmlformats.org/officeDocument/2006/relationships/slideLayout" Target="../slideLayouts/slideLayout498.xml"/><Relationship Id="rId30" Type="http://schemas.openxmlformats.org/officeDocument/2006/relationships/theme" Target="../theme/theme25.xml"/><Relationship Id="rId8" Type="http://schemas.openxmlformats.org/officeDocument/2006/relationships/slideLayout" Target="../slideLayouts/slideLayout4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9.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6/21/2018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6/21/2018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6/21/2018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6/21/2018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6/21/2018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6/21/2018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21.06.2018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6/21/2018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21.06.2018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DEC3E3B9-70CA-4D48-8F08-30C31143888B}" type="datetimeFigureOut">
              <a:rPr lang="en-US" smtClean="0"/>
              <a:t>6/21/2018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6DE91631-4B70-4FCA-B887-D236853E66F7}" type="slidenum">
              <a:rPr lang="en-US" smtClean="0"/>
              <a:t>‹#›</a:t>
            </a:fld>
            <a:endParaRPr lang="en-US" dirty="0"/>
          </a:p>
        </p:txBody>
      </p:sp>
    </p:spTree>
    <p:extLst>
      <p:ext uri="{BB962C8B-B14F-4D97-AF65-F5344CB8AC3E}">
        <p14:creationId xmlns:p14="http://schemas.microsoft.com/office/powerpoint/2010/main" val="2757558316"/>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 id="2147484171" r:id="rId24"/>
    <p:sldLayoutId id="2147484172" r:id="rId25"/>
  </p:sldLayoutIdLst>
  <p:txStyles>
    <p:titleStyle>
      <a:lvl1pPr algn="l" defTabSz="913239"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310" indent="-228310" algn="l" defTabSz="913239" rtl="0" eaLnBrk="1" latinLnBrk="0" hangingPunct="1">
        <a:lnSpc>
          <a:spcPct val="90000"/>
        </a:lnSpc>
        <a:spcBef>
          <a:spcPts val="999"/>
        </a:spcBef>
        <a:buFont typeface="Arial" panose="020B0604020202020204" pitchFamily="34" charset="0"/>
        <a:buChar char="•"/>
        <a:defRPr sz="2797" kern="1200">
          <a:solidFill>
            <a:schemeClr val="tx1"/>
          </a:solidFill>
          <a:latin typeface="+mn-lt"/>
          <a:ea typeface="+mn-ea"/>
          <a:cs typeface="+mn-cs"/>
        </a:defRPr>
      </a:lvl1pPr>
      <a:lvl2pPr marL="684929" indent="-228310" algn="l" defTabSz="913239" rtl="0" eaLnBrk="1" latinLnBrk="0" hangingPunct="1">
        <a:lnSpc>
          <a:spcPct val="90000"/>
        </a:lnSpc>
        <a:spcBef>
          <a:spcPts val="499"/>
        </a:spcBef>
        <a:buFont typeface="Arial" panose="020B0604020202020204" pitchFamily="34" charset="0"/>
        <a:buChar char="•"/>
        <a:defRPr sz="2397" kern="1200">
          <a:solidFill>
            <a:schemeClr val="tx1"/>
          </a:solidFill>
          <a:latin typeface="+mn-lt"/>
          <a:ea typeface="+mn-ea"/>
          <a:cs typeface="+mn-cs"/>
        </a:defRPr>
      </a:lvl2pPr>
      <a:lvl3pPr marL="1141548" indent="-228310" algn="l" defTabSz="913239" rtl="0" eaLnBrk="1" latinLnBrk="0" hangingPunct="1">
        <a:lnSpc>
          <a:spcPct val="90000"/>
        </a:lnSpc>
        <a:spcBef>
          <a:spcPts val="499"/>
        </a:spcBef>
        <a:buFont typeface="Arial" panose="020B0604020202020204" pitchFamily="34" charset="0"/>
        <a:buChar char="•"/>
        <a:defRPr sz="1998" kern="1200">
          <a:solidFill>
            <a:schemeClr val="tx1"/>
          </a:solidFill>
          <a:latin typeface="+mn-lt"/>
          <a:ea typeface="+mn-ea"/>
          <a:cs typeface="+mn-cs"/>
        </a:defRPr>
      </a:lvl3pPr>
      <a:lvl4pPr marL="1598167"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4pPr>
      <a:lvl5pPr marL="2054786"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5pPr>
      <a:lvl6pPr marL="2511405"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6pPr>
      <a:lvl7pPr marL="2968025"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7pPr>
      <a:lvl8pPr marL="3424644"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8pPr>
      <a:lvl9pPr marL="3881264"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239" rtl="0" eaLnBrk="1" latinLnBrk="0" hangingPunct="1">
        <a:defRPr sz="1798" kern="1200">
          <a:solidFill>
            <a:schemeClr val="tx1"/>
          </a:solidFill>
          <a:latin typeface="+mn-lt"/>
          <a:ea typeface="+mn-ea"/>
          <a:cs typeface="+mn-cs"/>
        </a:defRPr>
      </a:lvl1pPr>
      <a:lvl2pPr marL="456619" algn="l" defTabSz="913239" rtl="0" eaLnBrk="1" latinLnBrk="0" hangingPunct="1">
        <a:defRPr sz="1798" kern="1200">
          <a:solidFill>
            <a:schemeClr val="tx1"/>
          </a:solidFill>
          <a:latin typeface="+mn-lt"/>
          <a:ea typeface="+mn-ea"/>
          <a:cs typeface="+mn-cs"/>
        </a:defRPr>
      </a:lvl2pPr>
      <a:lvl3pPr marL="913239" algn="l" defTabSz="913239" rtl="0" eaLnBrk="1" latinLnBrk="0" hangingPunct="1">
        <a:defRPr sz="1798" kern="1200">
          <a:solidFill>
            <a:schemeClr val="tx1"/>
          </a:solidFill>
          <a:latin typeface="+mn-lt"/>
          <a:ea typeface="+mn-ea"/>
          <a:cs typeface="+mn-cs"/>
        </a:defRPr>
      </a:lvl3pPr>
      <a:lvl4pPr marL="1369857" algn="l" defTabSz="913239" rtl="0" eaLnBrk="1" latinLnBrk="0" hangingPunct="1">
        <a:defRPr sz="1798" kern="1200">
          <a:solidFill>
            <a:schemeClr val="tx1"/>
          </a:solidFill>
          <a:latin typeface="+mn-lt"/>
          <a:ea typeface="+mn-ea"/>
          <a:cs typeface="+mn-cs"/>
        </a:defRPr>
      </a:lvl4pPr>
      <a:lvl5pPr marL="1826476" algn="l" defTabSz="913239" rtl="0" eaLnBrk="1" latinLnBrk="0" hangingPunct="1">
        <a:defRPr sz="1798" kern="1200">
          <a:solidFill>
            <a:schemeClr val="tx1"/>
          </a:solidFill>
          <a:latin typeface="+mn-lt"/>
          <a:ea typeface="+mn-ea"/>
          <a:cs typeface="+mn-cs"/>
        </a:defRPr>
      </a:lvl5pPr>
      <a:lvl6pPr marL="2283096" algn="l" defTabSz="913239" rtl="0" eaLnBrk="1" latinLnBrk="0" hangingPunct="1">
        <a:defRPr sz="1798" kern="1200">
          <a:solidFill>
            <a:schemeClr val="tx1"/>
          </a:solidFill>
          <a:latin typeface="+mn-lt"/>
          <a:ea typeface="+mn-ea"/>
          <a:cs typeface="+mn-cs"/>
        </a:defRPr>
      </a:lvl6pPr>
      <a:lvl7pPr marL="2739715" algn="l" defTabSz="913239" rtl="0" eaLnBrk="1" latinLnBrk="0" hangingPunct="1">
        <a:defRPr sz="1798" kern="1200">
          <a:solidFill>
            <a:schemeClr val="tx1"/>
          </a:solidFill>
          <a:latin typeface="+mn-lt"/>
          <a:ea typeface="+mn-ea"/>
          <a:cs typeface="+mn-cs"/>
        </a:defRPr>
      </a:lvl7pPr>
      <a:lvl8pPr marL="3196335" algn="l" defTabSz="913239" rtl="0" eaLnBrk="1" latinLnBrk="0" hangingPunct="1">
        <a:defRPr sz="1798" kern="1200">
          <a:solidFill>
            <a:schemeClr val="tx1"/>
          </a:solidFill>
          <a:latin typeface="+mn-lt"/>
          <a:ea typeface="+mn-ea"/>
          <a:cs typeface="+mn-cs"/>
        </a:defRPr>
      </a:lvl8pPr>
      <a:lvl9pPr marL="3652954" algn="l" defTabSz="913239" rtl="0" eaLnBrk="1" latinLnBrk="0" hangingPunct="1">
        <a:defRPr sz="1798"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2054" name="think-cell Slide" r:id="rId33" imgW="377" imgH="377" progId="TCLayout.ActiveDocument.1">
                  <p:embed/>
                </p:oleObj>
              </mc:Choice>
              <mc:Fallback>
                <p:oleObj name="think-cell Slide" r:id="rId33" imgW="377" imgH="377" progId="TCLayout.ActiveDocument.1">
                  <p:embed/>
                  <p:pic>
                    <p:nvPicPr>
                      <p:cNvPr id="9" name="Object 8" hidden="1"/>
                      <p:cNvPicPr/>
                      <p:nvPr/>
                    </p:nvPicPr>
                    <p:blipFill>
                      <a:blip r:embed="rId34"/>
                      <a:stretch>
                        <a:fillRect/>
                      </a:stretch>
                    </p:blipFill>
                    <p:spPr>
                      <a:xfrm>
                        <a:off x="1558"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2"/>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289017"/>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 id="2147484188" r:id="rId14"/>
    <p:sldLayoutId id="2147484189" r:id="rId15"/>
    <p:sldLayoutId id="2147484190" r:id="rId16"/>
    <p:sldLayoutId id="2147484191" r:id="rId17"/>
    <p:sldLayoutId id="2147484192" r:id="rId18"/>
    <p:sldLayoutId id="2147484193" r:id="rId19"/>
    <p:sldLayoutId id="2147484194" r:id="rId20"/>
    <p:sldLayoutId id="2147484195" r:id="rId21"/>
    <p:sldLayoutId id="2147484196" r:id="rId22"/>
    <p:sldLayoutId id="2147484197" r:id="rId23"/>
    <p:sldLayoutId id="2147484198" r:id="rId24"/>
    <p:sldLayoutId id="2147484199" r:id="rId25"/>
    <p:sldLayoutId id="2147484200" r:id="rId26"/>
    <p:sldLayoutId id="2147484201" r:id="rId27"/>
    <p:sldLayoutId id="2147484202" r:id="rId28"/>
    <p:sldLayoutId id="2147484203" r:id="rId29"/>
  </p:sldLayoutIdLst>
  <p:transition>
    <p:fade/>
  </p:transition>
  <p:hf sldNum="0" hdr="0" ftr="0" dt="0"/>
  <p:txStyles>
    <p:titleStyle>
      <a:lvl1pPr algn="l" defTabSz="913186" rtl="0" eaLnBrk="1" latinLnBrk="0" hangingPunct="1">
        <a:lnSpc>
          <a:spcPct val="90000"/>
        </a:lnSpc>
        <a:spcBef>
          <a:spcPct val="0"/>
        </a:spcBef>
        <a:buNone/>
        <a:defRPr lang="en-US" sz="3524" b="0" kern="1200" cap="none" spc="-100" baseline="0" dirty="0" smtClean="0">
          <a:ln w="3175">
            <a:noFill/>
          </a:ln>
          <a:solidFill>
            <a:schemeClr val="bg1"/>
          </a:solidFill>
          <a:effectLst/>
          <a:latin typeface="+mj-lt"/>
          <a:ea typeface="+mn-ea"/>
          <a:cs typeface="Segoe UI" pitchFamily="34" charset="0"/>
        </a:defRPr>
      </a:lvl1pPr>
    </p:titleStyle>
    <p:bodyStyle>
      <a:lvl1pPr marL="335711" marR="0" indent="-335711" algn="l" defTabSz="913186" rtl="0" eaLnBrk="1" fontAlgn="auto" latinLnBrk="0" hangingPunct="1">
        <a:lnSpc>
          <a:spcPct val="100000"/>
        </a:lnSpc>
        <a:spcBef>
          <a:spcPts val="587"/>
        </a:spcBef>
        <a:spcAft>
          <a:spcPts val="0"/>
        </a:spcAft>
        <a:buClrTx/>
        <a:buSzPct val="90000"/>
        <a:buFont typeface="Arial" pitchFamily="34" charset="0"/>
        <a:buChar char="•"/>
        <a:tabLst/>
        <a:defRPr sz="1369" kern="1200" spc="0" baseline="0">
          <a:gradFill>
            <a:gsLst>
              <a:gs pos="1250">
                <a:schemeClr val="tx1"/>
              </a:gs>
              <a:gs pos="100000">
                <a:schemeClr val="tx1"/>
              </a:gs>
            </a:gsLst>
            <a:lin ang="5400000" scaled="0"/>
          </a:gradFill>
          <a:latin typeface="+mn-lt"/>
          <a:ea typeface="+mn-ea"/>
          <a:cs typeface="+mn-cs"/>
        </a:defRPr>
      </a:lvl1pPr>
      <a:lvl2pPr marL="571952" marR="0" indent="-236241"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2pPr>
      <a:lvl3pPr marL="783324"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3pPr>
      <a:lvl4pPr marL="1007133"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4pPr>
      <a:lvl5pPr marL="1230938"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5pPr>
      <a:lvl6pPr marL="251126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54"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48"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4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6" rtl="0" eaLnBrk="1" latinLnBrk="0" hangingPunct="1">
        <a:defRPr sz="1763" kern="1200">
          <a:solidFill>
            <a:schemeClr val="tx1"/>
          </a:solidFill>
          <a:latin typeface="+mn-lt"/>
          <a:ea typeface="+mn-ea"/>
          <a:cs typeface="+mn-cs"/>
        </a:defRPr>
      </a:lvl1pPr>
      <a:lvl2pPr marL="456592" algn="l" defTabSz="913186" rtl="0" eaLnBrk="1" latinLnBrk="0" hangingPunct="1">
        <a:defRPr sz="1763" kern="1200">
          <a:solidFill>
            <a:schemeClr val="tx1"/>
          </a:solidFill>
          <a:latin typeface="+mn-lt"/>
          <a:ea typeface="+mn-ea"/>
          <a:cs typeface="+mn-cs"/>
        </a:defRPr>
      </a:lvl2pPr>
      <a:lvl3pPr marL="913186" algn="l" defTabSz="913186" rtl="0" eaLnBrk="1" latinLnBrk="0" hangingPunct="1">
        <a:defRPr sz="1763" kern="1200">
          <a:solidFill>
            <a:schemeClr val="tx1"/>
          </a:solidFill>
          <a:latin typeface="+mn-lt"/>
          <a:ea typeface="+mn-ea"/>
          <a:cs typeface="+mn-cs"/>
        </a:defRPr>
      </a:lvl3pPr>
      <a:lvl4pPr marL="1369778" algn="l" defTabSz="913186" rtl="0" eaLnBrk="1" latinLnBrk="0" hangingPunct="1">
        <a:defRPr sz="1763" kern="1200">
          <a:solidFill>
            <a:schemeClr val="tx1"/>
          </a:solidFill>
          <a:latin typeface="+mn-lt"/>
          <a:ea typeface="+mn-ea"/>
          <a:cs typeface="+mn-cs"/>
        </a:defRPr>
      </a:lvl4pPr>
      <a:lvl5pPr marL="1826371" algn="l" defTabSz="913186" rtl="0" eaLnBrk="1" latinLnBrk="0" hangingPunct="1">
        <a:defRPr sz="1763" kern="1200">
          <a:solidFill>
            <a:schemeClr val="tx1"/>
          </a:solidFill>
          <a:latin typeface="+mn-lt"/>
          <a:ea typeface="+mn-ea"/>
          <a:cs typeface="+mn-cs"/>
        </a:defRPr>
      </a:lvl5pPr>
      <a:lvl6pPr marL="2282965" algn="l" defTabSz="913186" rtl="0" eaLnBrk="1" latinLnBrk="0" hangingPunct="1">
        <a:defRPr sz="1763" kern="1200">
          <a:solidFill>
            <a:schemeClr val="tx1"/>
          </a:solidFill>
          <a:latin typeface="+mn-lt"/>
          <a:ea typeface="+mn-ea"/>
          <a:cs typeface="+mn-cs"/>
        </a:defRPr>
      </a:lvl6pPr>
      <a:lvl7pPr marL="2739558" algn="l" defTabSz="913186" rtl="0" eaLnBrk="1" latinLnBrk="0" hangingPunct="1">
        <a:defRPr sz="1763" kern="1200">
          <a:solidFill>
            <a:schemeClr val="tx1"/>
          </a:solidFill>
          <a:latin typeface="+mn-lt"/>
          <a:ea typeface="+mn-ea"/>
          <a:cs typeface="+mn-cs"/>
        </a:defRPr>
      </a:lvl7pPr>
      <a:lvl8pPr marL="3196151" algn="l" defTabSz="913186" rtl="0" eaLnBrk="1" latinLnBrk="0" hangingPunct="1">
        <a:defRPr sz="1763" kern="1200">
          <a:solidFill>
            <a:schemeClr val="tx1"/>
          </a:solidFill>
          <a:latin typeface="+mn-lt"/>
          <a:ea typeface="+mn-ea"/>
          <a:cs typeface="+mn-cs"/>
        </a:defRPr>
      </a:lvl8pPr>
      <a:lvl9pPr marL="3652745" algn="l" defTabSz="91318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6/21/2018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669443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471.xml"/><Relationship Id="rId4" Type="http://schemas.openxmlformats.org/officeDocument/2006/relationships/image" Target="../media/image6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9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9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94.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94.xml"/><Relationship Id="rId1" Type="http://schemas.openxmlformats.org/officeDocument/2006/relationships/slideLayout" Target="../slideLayouts/slideLayout294.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5.xml"/><Relationship Id="rId1" Type="http://schemas.openxmlformats.org/officeDocument/2006/relationships/slideLayout" Target="../slideLayouts/slideLayout133.xml"/><Relationship Id="rId5" Type="http://schemas.openxmlformats.org/officeDocument/2006/relationships/image" Target="../media/image114.emf"/><Relationship Id="rId4" Type="http://schemas.openxmlformats.org/officeDocument/2006/relationships/image" Target="../media/image147.png"/></Relationships>
</file>

<file path=ppt/slides/_rels/slide10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6.emf"/><Relationship Id="rId2" Type="http://schemas.openxmlformats.org/officeDocument/2006/relationships/notesSlide" Target="../notesSlides/notesSlide96.xml"/><Relationship Id="rId1" Type="http://schemas.openxmlformats.org/officeDocument/2006/relationships/slideLayout" Target="../slideLayouts/slideLayout113.xml"/><Relationship Id="rId6" Type="http://schemas.openxmlformats.org/officeDocument/2006/relationships/image" Target="../media/image151.png"/><Relationship Id="rId11" Type="http://schemas.openxmlformats.org/officeDocument/2006/relationships/image" Target="../media/image143.emf"/><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0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310.xml"/></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17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100.xml"/><Relationship Id="rId1" Type="http://schemas.openxmlformats.org/officeDocument/2006/relationships/slideLayout" Target="../slideLayouts/slideLayout425.xml"/><Relationship Id="rId4" Type="http://schemas.openxmlformats.org/officeDocument/2006/relationships/hyperlink" Target="mailto:Dave.Burnison@Microsoft.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1.xml"/><Relationship Id="rId1" Type="http://schemas.openxmlformats.org/officeDocument/2006/relationships/slideLayout" Target="../slideLayouts/slideLayout426.xml"/><Relationship Id="rId4" Type="http://schemas.openxmlformats.org/officeDocument/2006/relationships/image" Target="../media/image160.wm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hemeOverride" Target="../theme/themeOverride2.xml"/><Relationship Id="rId5" Type="http://schemas.openxmlformats.org/officeDocument/2006/relationships/image" Target="../media/image162.png"/><Relationship Id="rId4" Type="http://schemas.openxmlformats.org/officeDocument/2006/relationships/image" Target="../media/image161.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7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67.png"/></Relationships>
</file>

<file path=ppt/slides/_rels/slide12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pivot=products&amp;panel=Compute" TargetMode="External"/><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0.xml"/><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131.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121.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172.png"/></Relationships>
</file>

<file path=ppt/slides/_rels/slide1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5.xml"/><Relationship Id="rId1" Type="http://schemas.openxmlformats.org/officeDocument/2006/relationships/slideLayout" Target="../slideLayouts/slideLayout6.xml"/><Relationship Id="rId5" Type="http://schemas.openxmlformats.org/officeDocument/2006/relationships/image" Target="../media/image176.png"/><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8.xml"/><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3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40.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184.jpeg"/></Relationships>
</file>

<file path=ppt/slides/_rels/slide1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5.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36.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1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7.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0.xml"/><Relationship Id="rId1" Type="http://schemas.openxmlformats.org/officeDocument/2006/relationships/slideLayout" Target="../slideLayouts/slideLayout15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aka.ms/comparecompute"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73.xml"/></Relationships>
</file>

<file path=ppt/slides/_rels/slide2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media" Target="../media/media1.mp4"/><Relationship Id="rId7" Type="http://schemas.openxmlformats.org/officeDocument/2006/relationships/image" Target="../media/image91.png"/><Relationship Id="rId2" Type="http://schemas.openxmlformats.org/officeDocument/2006/relationships/tags" Target="../tags/tag1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16.xml"/><Relationship Id="rId4"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74.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24.xml"/></Relationships>
</file>

<file path=ppt/slides/_rels/slide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73.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224.xml"/></Relationships>
</file>

<file path=ppt/slides/_rels/slide3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1.xml"/><Relationship Id="rId1" Type="http://schemas.openxmlformats.org/officeDocument/2006/relationships/slideLayout" Target="../slideLayouts/slideLayout113.xml"/><Relationship Id="rId5" Type="http://schemas.openxmlformats.org/officeDocument/2006/relationships/image" Target="../media/image98.png"/><Relationship Id="rId4" Type="http://schemas.openxmlformats.org/officeDocument/2006/relationships/image" Target="../media/image97.emf"/></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387.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387.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3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73.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20.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0.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20.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05.jpe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0.xml"/></Relationships>
</file>

<file path=ppt/slides/_rels/slide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73.xml"/></Relationships>
</file>

<file path=ppt/slides/_rels/slide50.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2" Type="http://schemas.openxmlformats.org/officeDocument/2006/relationships/tags" Target="../tags/tag14.xml"/><Relationship Id="rId16" Type="http://schemas.openxmlformats.org/officeDocument/2006/relationships/notesSlide" Target="../notesSlides/notesSlide40.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slideLayout" Target="../slideLayouts/slideLayout251.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103.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10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4.xml"/></Relationships>
</file>

<file path=ppt/slides/_rels/slide5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107.xml"/><Relationship Id="rId6" Type="http://schemas.openxmlformats.org/officeDocument/2006/relationships/image" Target="../media/image112.emf"/><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xml"/><Relationship Id="rId1" Type="http://schemas.openxmlformats.org/officeDocument/2006/relationships/slideLayout" Target="../slideLayouts/slideLayout453.xml"/></Relationships>
</file>

<file path=ppt/slides/_rels/slide60.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50.xml"/><Relationship Id="rId1" Type="http://schemas.openxmlformats.org/officeDocument/2006/relationships/slideLayout" Target="../slideLayouts/slideLayout30.xml"/><Relationship Id="rId6" Type="http://schemas.openxmlformats.org/officeDocument/2006/relationships/image" Target="../media/image116.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51.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74.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335.xml"/><Relationship Id="rId4" Type="http://schemas.openxmlformats.org/officeDocument/2006/relationships/image" Target="../media/image119.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6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7.xml"/></Relationships>
</file>

<file path=ppt/slides/_rels/slide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5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4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47.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4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6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65.xml"/></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113.xml"/><Relationship Id="rId5" Type="http://schemas.openxmlformats.org/officeDocument/2006/relationships/image" Target="../media/image123.png"/><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74.xml"/></Relationships>
</file>

<file path=ppt/slides/_rels/slide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165.xml"/></Relationships>
</file>

<file path=ppt/slides/_rels/slide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53.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113.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74.xml"/><Relationship Id="rId5" Type="http://schemas.openxmlformats.org/officeDocument/2006/relationships/image" Target="../media/image70.pn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47.xml"/><Relationship Id="rId1" Type="http://schemas.openxmlformats.org/officeDocument/2006/relationships/tags" Target="../tags/tag27.xml"/><Relationship Id="rId5" Type="http://schemas.openxmlformats.org/officeDocument/2006/relationships/image" Target="../media/image128.emf"/><Relationship Id="rId4" Type="http://schemas.openxmlformats.org/officeDocument/2006/relationships/image" Target="../media/image127.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47.xml"/></Relationships>
</file>

<file path=ppt/slides/_rels/slide85.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notesSlide" Target="../notesSlides/notesSlide75.xml"/><Relationship Id="rId1" Type="http://schemas.openxmlformats.org/officeDocument/2006/relationships/slideLayout" Target="../slideLayouts/slideLayout107.xml"/><Relationship Id="rId6" Type="http://schemas.openxmlformats.org/officeDocument/2006/relationships/image" Target="../media/image132.emf"/><Relationship Id="rId5" Type="http://schemas.openxmlformats.org/officeDocument/2006/relationships/image" Target="../media/image131.png"/><Relationship Id="rId4" Type="http://schemas.openxmlformats.org/officeDocument/2006/relationships/image" Target="../media/image130.emf"/><Relationship Id="rId9" Type="http://schemas.openxmlformats.org/officeDocument/2006/relationships/image" Target="../media/image13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17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427.xml"/></Relationships>
</file>

<file path=ppt/slides/_rels/slide9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80.xml"/><Relationship Id="rId1" Type="http://schemas.openxmlformats.org/officeDocument/2006/relationships/slideLayout" Target="../slideLayouts/slideLayout107.xml"/><Relationship Id="rId5" Type="http://schemas.openxmlformats.org/officeDocument/2006/relationships/image" Target="../media/image138.emf"/><Relationship Id="rId4" Type="http://schemas.openxmlformats.org/officeDocument/2006/relationships/image" Target="../media/image137.emf"/></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17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87.xml"/><Relationship Id="rId1" Type="http://schemas.openxmlformats.org/officeDocument/2006/relationships/slideLayout" Target="../slideLayouts/slideLayout141.xml"/><Relationship Id="rId5" Type="http://schemas.openxmlformats.org/officeDocument/2006/relationships/image" Target="../media/image145.emf"/><Relationship Id="rId4" Type="http://schemas.openxmlformats.org/officeDocument/2006/relationships/image" Target="../media/image144.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6453" y="4377"/>
            <a:ext cx="8219095" cy="739718"/>
          </a:xfrm>
        </p:spPr>
        <p:txBody>
          <a:bodyPr/>
          <a:lstStyle/>
          <a:p>
            <a:r>
              <a:rPr lang="en-US" dirty="0"/>
              <a:t>Hello! Instructor introduction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34" y="5864288"/>
            <a:ext cx="2190420" cy="805732"/>
          </a:xfrm>
          <a:prstGeom prst="rect">
            <a:avLst/>
          </a:prstGeom>
        </p:spPr>
      </p:pic>
      <p:sp>
        <p:nvSpPr>
          <p:cNvPr id="3" name="Text Placeholder 2"/>
          <p:cNvSpPr>
            <a:spLocks noGrp="1"/>
          </p:cNvSpPr>
          <p:nvPr>
            <p:ph type="body" sz="quarter" idx="13"/>
          </p:nvPr>
        </p:nvSpPr>
        <p:spPr>
          <a:xfrm>
            <a:off x="1986452" y="1069815"/>
            <a:ext cx="6468732" cy="5098883"/>
          </a:xfrm>
        </p:spPr>
        <p:txBody>
          <a:bodyPr/>
          <a:lstStyle/>
          <a:p>
            <a:endParaRPr lang="en-US" sz="2397" dirty="0">
              <a:solidFill>
                <a:srgbClr val="0070C0"/>
              </a:solidFill>
            </a:endParaRPr>
          </a:p>
          <a:p>
            <a:endParaRPr lang="en-US" sz="2397" dirty="0">
              <a:solidFill>
                <a:srgbClr val="0070C0"/>
              </a:solidFill>
            </a:endParaRPr>
          </a:p>
          <a:p>
            <a:r>
              <a:rPr lang="en-US" sz="2397" dirty="0">
                <a:solidFill>
                  <a:srgbClr val="0070C0"/>
                </a:solidFill>
              </a:rPr>
              <a:t>Instructor: Mark Ingram</a:t>
            </a:r>
            <a:endParaRPr lang="en-US" sz="2397" dirty="0"/>
          </a:p>
          <a:p>
            <a:r>
              <a:rPr lang="en-US" sz="2397" dirty="0"/>
              <a:t>BSc (IT), MCT, MCSE Cloud Platform and Infrastructure, etc</a:t>
            </a:r>
          </a:p>
          <a:p>
            <a:r>
              <a:rPr lang="en-US" sz="2397" dirty="0"/>
              <a:t>Trained and / or consulted in 20 countries</a:t>
            </a:r>
          </a:p>
          <a:p>
            <a:r>
              <a:rPr lang="en-US" sz="2397" dirty="0"/>
              <a:t>Pluralsight author</a:t>
            </a:r>
          </a:p>
          <a:p>
            <a:pPr lvl="1"/>
            <a:r>
              <a:rPr lang="en-US" sz="1998" dirty="0"/>
              <a:t>Four courses—three on SharePoint 2016 and one on Windows 10 Data Security</a:t>
            </a:r>
          </a:p>
          <a:p>
            <a:endParaRPr lang="en-US" sz="2397" dirty="0"/>
          </a:p>
        </p:txBody>
      </p:sp>
      <p:grpSp>
        <p:nvGrpSpPr>
          <p:cNvPr id="17" name="Group 16"/>
          <p:cNvGrpSpPr>
            <a:grpSpLocks noChangeAspect="1"/>
          </p:cNvGrpSpPr>
          <p:nvPr/>
        </p:nvGrpSpPr>
        <p:grpSpPr>
          <a:xfrm>
            <a:off x="7808169" y="1069816"/>
            <a:ext cx="2089258" cy="1329528"/>
            <a:chOff x="1066800" y="1066800"/>
            <a:chExt cx="3352800" cy="2133600"/>
          </a:xfrm>
        </p:grpSpPr>
        <p:grpSp>
          <p:nvGrpSpPr>
            <p:cNvPr id="18" name="Group 17"/>
            <p:cNvGrpSpPr/>
            <p:nvPr/>
          </p:nvGrpSpPr>
          <p:grpSpPr>
            <a:xfrm>
              <a:off x="1066800" y="1066800"/>
              <a:ext cx="3352800" cy="2133600"/>
              <a:chOff x="762000" y="1066800"/>
              <a:chExt cx="3352800" cy="2133600"/>
            </a:xfrm>
            <a:solidFill>
              <a:srgbClr val="0072C6"/>
            </a:solidFill>
          </p:grpSpPr>
          <p:sp>
            <p:nvSpPr>
              <p:cNvPr id="20" name="Rounded Rectangle 19"/>
              <p:cNvSpPr>
                <a:spLocks noChangeAspect="1"/>
              </p:cNvSpPr>
              <p:nvPr/>
            </p:nvSpPr>
            <p:spPr>
              <a:xfrm>
                <a:off x="762000" y="1066800"/>
                <a:ext cx="3352800" cy="2133600"/>
              </a:xfrm>
              <a:prstGeom prst="roundRect">
                <a:avLst/>
              </a:prstGeom>
              <a:solidFill>
                <a:srgbClr val="00188F"/>
              </a:solidFill>
              <a:ln>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3"/>
                <a:endParaRPr lang="en-US" sz="1798" dirty="0">
                  <a:solidFill>
                    <a:prstClr val="white"/>
                  </a:solidFill>
                  <a:latin typeface="Calibri" panose="020F0502020204030204"/>
                </a:endParaRPr>
              </a:p>
            </p:txBody>
          </p:sp>
          <p:sp>
            <p:nvSpPr>
              <p:cNvPr id="21" name="Rectangle 20"/>
              <p:cNvSpPr/>
              <p:nvPr/>
            </p:nvSpPr>
            <p:spPr>
              <a:xfrm>
                <a:off x="762000" y="1676400"/>
                <a:ext cx="33528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3"/>
                <a:endParaRPr lang="en-US" sz="1798" dirty="0">
                  <a:solidFill>
                    <a:prstClr val="white"/>
                  </a:solidFill>
                  <a:latin typeface="Calibri" panose="020F0502020204030204"/>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6" y="1161615"/>
              <a:ext cx="18383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23685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Compute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30180" y="5314632"/>
            <a:ext cx="5340998" cy="1403461"/>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Dave Burnison </a:t>
            </a:r>
            <a:r>
              <a:rPr kumimoji="0" lang="en-US" sz="2800" b="1" i="0" u="none" strike="noStrike" kern="1200" cap="none" spc="0" normalizeH="0" baseline="0" noProof="0">
                <a:ln>
                  <a:noFill/>
                </a:ln>
                <a:solidFill>
                  <a:srgbClr val="00B050"/>
                </a:solidFill>
                <a:effectLst/>
                <a:uLnTx/>
                <a:uFillTx/>
                <a:latin typeface="Calibri" panose="020F0502020204030204"/>
                <a:ea typeface="+mn-ea"/>
                <a:cs typeface="+mn-cs"/>
              </a:rPr>
              <a:t>- Microsoft</a:t>
            </a:r>
            <a:endPar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Azure App Dev TSP </a:t>
            </a:r>
            <a:r>
              <a:rPr kumimoji="0" lang="en-US" sz="28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US NCR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panose="020F0502020204030204"/>
                <a:ea typeface="+mn-ea"/>
                <a:cs typeface="+mn-cs"/>
              </a:rPr>
              <a:t>dabu@microsoft.com </a:t>
            </a:r>
            <a:endParaRPr kumimoji="0" lang="en-US" sz="20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973" y="4377"/>
            <a:ext cx="6849246" cy="6849246"/>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782" y="5401602"/>
            <a:ext cx="5327192" cy="941386"/>
          </a:xfrm>
          <a:prstGeom prst="rect">
            <a:avLst/>
          </a:prstGeom>
          <a:noFill/>
        </p:spPr>
        <p:txBody>
          <a:bodyPr wrap="square" lIns="179285" tIns="143428" rIns="179285" bIns="143428" rtlCol="0">
            <a:spAutoFit/>
          </a:bodyPr>
          <a:lstStyle/>
          <a:p>
            <a:pPr defTabSz="913853">
              <a:lnSpc>
                <a:spcPct val="90000"/>
              </a:lnSpc>
              <a:spcAft>
                <a:spcPts val="588"/>
              </a:spcAft>
            </a:pPr>
            <a:r>
              <a:rPr lang="en-US" sz="2353" dirty="0">
                <a:solidFill>
                  <a:srgbClr val="FFFFFF"/>
                </a:solidFill>
                <a:latin typeface="Segoe UI Semilight"/>
              </a:rPr>
              <a:t>Dave Burnison </a:t>
            </a:r>
            <a:br>
              <a:rPr lang="en-US" sz="2353" dirty="0">
                <a:solidFill>
                  <a:srgbClr val="FFFFFF"/>
                </a:solidFill>
                <a:latin typeface="Segoe UI Semilight"/>
              </a:rPr>
            </a:br>
            <a:r>
              <a:rPr lang="en-US" sz="2353" dirty="0">
                <a:solidFill>
                  <a:srgbClr val="353535"/>
                </a:solidFill>
                <a:latin typeface="Segoe UI Semilight"/>
                <a:hlinkClick r:id="rId4"/>
              </a:rPr>
              <a:t>Dave.Burnison@Microsoft.com</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298" y="5957147"/>
            <a:ext cx="10746445" cy="605782"/>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752068" y="473845"/>
            <a:ext cx="984949" cy="191026"/>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94" y="3160381"/>
            <a:ext cx="2686566" cy="474100"/>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C:\Users\DaveB\AppData\Local\Temp\SNAGHTML904bba5.PNG">
            <a:extLst>
              <a:ext uri="{FF2B5EF4-FFF2-40B4-BE49-F238E27FC236}">
                <a16:creationId xmlns:a16="http://schemas.microsoft.com/office/drawing/2014/main" id="{59BACD19-A463-4157-8D98-273F8B8A5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104" y="480906"/>
            <a:ext cx="8453316" cy="589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Compute</a:t>
            </a:r>
          </a:p>
        </p:txBody>
      </p:sp>
      <p:sp>
        <p:nvSpPr>
          <p:cNvPr id="6" name="TextBox 5">
            <a:extLst>
              <a:ext uri="{FF2B5EF4-FFF2-40B4-BE49-F238E27FC236}">
                <a16:creationId xmlns:a16="http://schemas.microsoft.com/office/drawing/2014/main" id="{7F1A107D-A2A1-488F-8FBD-64FEEF1C35F7}"/>
              </a:ext>
            </a:extLst>
          </p:cNvPr>
          <p:cNvSpPr txBox="1"/>
          <p:nvPr/>
        </p:nvSpPr>
        <p:spPr>
          <a:xfrm>
            <a:off x="3543300" y="6412230"/>
            <a:ext cx="8472488" cy="369332"/>
          </a:xfrm>
          <a:prstGeom prst="rect">
            <a:avLst/>
          </a:prstGeom>
          <a:noFill/>
        </p:spPr>
        <p:txBody>
          <a:bodyPr wrap="square" rtlCol="0">
            <a:spAutoFit/>
          </a:bodyPr>
          <a:lstStyle/>
          <a:p>
            <a:r>
              <a:rPr lang="en-US" dirty="0">
                <a:hlinkClick r:id="rId3"/>
              </a:rPr>
              <a:t>https://docs.microsoft.com/en-us/azure/#pivot=products&amp;panel=Compute</a:t>
            </a:r>
            <a:r>
              <a:rPr lang="en-US" dirty="0"/>
              <a:t> </a:t>
            </a:r>
          </a:p>
        </p:txBody>
      </p:sp>
    </p:spTree>
    <p:extLst>
      <p:ext uri="{BB962C8B-B14F-4D97-AF65-F5344CB8AC3E}">
        <p14:creationId xmlns:p14="http://schemas.microsoft.com/office/powerpoint/2010/main" val="37257076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Tree>
    <p:extLst>
      <p:ext uri="{BB962C8B-B14F-4D97-AF65-F5344CB8AC3E}">
        <p14:creationId xmlns:p14="http://schemas.microsoft.com/office/powerpoint/2010/main" val="354471780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
        <p:nvSpPr>
          <p:cNvPr id="3" name="Rectangle 2"/>
          <p:cNvSpPr/>
          <p:nvPr/>
        </p:nvSpPr>
        <p:spPr bwMode="auto">
          <a:xfrm>
            <a:off x="4340711" y="2917366"/>
            <a:ext cx="3377901" cy="87470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4"/>
          <p:cNvSpPr/>
          <p:nvPr/>
        </p:nvSpPr>
        <p:spPr bwMode="auto">
          <a:xfrm>
            <a:off x="1454076" y="1810349"/>
            <a:ext cx="2138978" cy="71769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Storage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8276216" y="4297680"/>
            <a:ext cx="2316479" cy="108869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&amp; Analytics</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Rectangle 7"/>
          <p:cNvSpPr/>
          <p:nvPr/>
        </p:nvSpPr>
        <p:spPr bwMode="auto">
          <a:xfrm>
            <a:off x="1882588" y="3584340"/>
            <a:ext cx="1850316" cy="7133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Security &amp; Management</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p:cNvSpPr/>
          <p:nvPr/>
        </p:nvSpPr>
        <p:spPr bwMode="auto">
          <a:xfrm>
            <a:off x="5394961" y="4178205"/>
            <a:ext cx="2051124" cy="5673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a:t>
            </a:r>
            <a:endPar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 name="Rectangle 10"/>
          <p:cNvSpPr/>
          <p:nvPr/>
        </p:nvSpPr>
        <p:spPr bwMode="auto">
          <a:xfrm>
            <a:off x="7718612" y="1320356"/>
            <a:ext cx="1850316" cy="71334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Overview &amp; Basics</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35148057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Compare Compute Options</a:t>
            </a:r>
          </a:p>
        </p:txBody>
      </p:sp>
      <p:sp>
        <p:nvSpPr>
          <p:cNvPr id="6" name="TextBox 5">
            <a:extLst>
              <a:ext uri="{FF2B5EF4-FFF2-40B4-BE49-F238E27FC236}">
                <a16:creationId xmlns:a16="http://schemas.microsoft.com/office/drawing/2014/main" id="{7F1A107D-A2A1-488F-8FBD-64FEEF1C35F7}"/>
              </a:ext>
            </a:extLst>
          </p:cNvPr>
          <p:cNvSpPr txBox="1"/>
          <p:nvPr/>
        </p:nvSpPr>
        <p:spPr>
          <a:xfrm>
            <a:off x="3560060" y="6261618"/>
            <a:ext cx="8631940" cy="369332"/>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2"/>
              </a:rPr>
              <a:t>https://aka.ms/comparecompute</a:t>
            </a:r>
            <a:endPar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050" name="Picture 2" descr="C:\Users\DaveB\AppData\Local\Temp\SNAGHTML90aafb1.PNG">
            <a:extLst>
              <a:ext uri="{FF2B5EF4-FFF2-40B4-BE49-F238E27FC236}">
                <a16:creationId xmlns:a16="http://schemas.microsoft.com/office/drawing/2014/main" id="{57474C77-FAE9-4023-B937-7ADE6DB2F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060" y="811953"/>
            <a:ext cx="8455728" cy="523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7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27650" name="Picture 2" descr="Related image">
            <a:extLst>
              <a:ext uri="{FF2B5EF4-FFF2-40B4-BE49-F238E27FC236}">
                <a16:creationId xmlns:a16="http://schemas.microsoft.com/office/drawing/2014/main" id="{B3355BC0-154C-4A84-826B-2B494EBB7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721" y="458147"/>
            <a:ext cx="8705323" cy="580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5444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r>
              <a:rPr lang="en-US" dirty="0">
                <a:hlinkClick r:id="rId2"/>
              </a:rPr>
              <a:t>https://azure.microsoft.com/en-us/resources/templates/</a:t>
            </a:r>
            <a:endParaRPr lang="en-US" dirty="0"/>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3212010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143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28674" name="Picture 2" descr="Related image">
            <a:extLst>
              <a:ext uri="{FF2B5EF4-FFF2-40B4-BE49-F238E27FC236}">
                <a16:creationId xmlns:a16="http://schemas.microsoft.com/office/drawing/2014/main" id="{83DC2FE7-E837-45A4-AB44-FA802BDC0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225" y="434419"/>
            <a:ext cx="7910159" cy="593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0350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
        <p:nvSpPr>
          <p:cNvPr id="3" name="Rectangle 2"/>
          <p:cNvSpPr/>
          <p:nvPr/>
        </p:nvSpPr>
        <p:spPr bwMode="auto">
          <a:xfrm>
            <a:off x="4314548" y="2095130"/>
            <a:ext cx="3178205" cy="327586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a:ln>
                  <a:noFill/>
                </a:ln>
                <a:solidFill>
                  <a:srgbClr val="292929"/>
                </a:solidFill>
                <a:effectLst/>
                <a:uLnTx/>
                <a:uFillTx/>
                <a:latin typeface="Segoe UI"/>
                <a:ea typeface="+mn-ea"/>
                <a:cs typeface="+mn-cs"/>
              </a:rPr>
              <a:t>St</a:t>
            </a:r>
            <a:endParaRPr kumimoji="0" lang="en-US" sz="2200" b="0" i="0" u="none" strike="noStrike" kern="1200" cap="none" spc="0" normalizeH="0" baseline="0" noProof="0">
              <a:ln>
                <a:noFill/>
              </a:ln>
              <a:solidFill>
                <a:srgbClr val="292929"/>
              </a:solidFill>
              <a:effectLst/>
              <a:uLnTx/>
              <a:uFillTx/>
              <a:latin typeface="Segoe UI"/>
              <a:ea typeface="+mn-ea"/>
              <a:cs typeface="+mn-cs"/>
            </a:endParaRPr>
          </a:p>
        </p:txBody>
      </p:sp>
      <p:sp>
        <p:nvSpPr>
          <p:cNvPr id="5" name="TextBox 4"/>
          <p:cNvSpPr txBox="1"/>
          <p:nvPr/>
        </p:nvSpPr>
        <p:spPr>
          <a:xfrm>
            <a:off x="4740676" y="4296792"/>
            <a:ext cx="2317072"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Storage</a:t>
            </a:r>
          </a:p>
        </p:txBody>
      </p:sp>
      <p:sp>
        <p:nvSpPr>
          <p:cNvPr id="7" name="TextBox 6"/>
          <p:cNvSpPr txBox="1"/>
          <p:nvPr/>
        </p:nvSpPr>
        <p:spPr>
          <a:xfrm>
            <a:off x="4447713" y="2290439"/>
            <a:ext cx="532660"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9FF6-EF8B-4D55-8AFF-FB53A0C4EAF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887B23E-1B5D-4DC1-988C-67387821E07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810FE31-4C2C-4771-9D7A-21E6E77888E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593550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2492-4E0A-4104-9BEC-FD5C22B7BFB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6224B44-1D97-45D0-BC85-177D282B84D5}"/>
              </a:ext>
            </a:extLst>
          </p:cNvPr>
          <p:cNvPicPr>
            <a:picLocks noChangeAspect="1"/>
          </p:cNvPicPr>
          <p:nvPr/>
        </p:nvPicPr>
        <p:blipFill rotWithShape="1">
          <a:blip r:embed="rId3"/>
          <a:srcRect l="10982" t="15238" r="38214" b="33016"/>
          <a:stretch/>
        </p:blipFill>
        <p:spPr>
          <a:xfrm>
            <a:off x="685799" y="351786"/>
            <a:ext cx="10798630" cy="6186912"/>
          </a:xfrm>
          <a:prstGeom prst="rect">
            <a:avLst/>
          </a:prstGeom>
        </p:spPr>
      </p:pic>
      <p:sp>
        <p:nvSpPr>
          <p:cNvPr id="7" name="Content Placeholder 6">
            <a:extLst>
              <a:ext uri="{FF2B5EF4-FFF2-40B4-BE49-F238E27FC236}">
                <a16:creationId xmlns:a16="http://schemas.microsoft.com/office/drawing/2014/main" id="{41DFFB49-5F03-43FD-AD48-684B7B2FFD6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0044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29698" name="Picture 2" descr="Related image">
            <a:extLst>
              <a:ext uri="{FF2B5EF4-FFF2-40B4-BE49-F238E27FC236}">
                <a16:creationId xmlns:a16="http://schemas.microsoft.com/office/drawing/2014/main" id="{5361F1F0-3F0F-4CFF-9955-F35A05C0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708" y="545068"/>
            <a:ext cx="9214025" cy="575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6339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D27B-A5D7-4018-AA3E-2456F2BA2C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ADFFA3-9310-4186-9AEF-80C2C08502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9C55CBD-7435-4409-89FD-9C7A14ABBC1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09110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dirty="0"/>
              <a:t>Disaster recovery is being able to recover your application into another Azure datacenter</a:t>
            </a:r>
          </a:p>
          <a:p>
            <a:r>
              <a:rPr lang="en-US" dirty="0"/>
              <a:t>Keywords:</a:t>
            </a:r>
          </a:p>
          <a:p>
            <a:pPr lvl="1"/>
            <a:r>
              <a:rPr lang="en-US" dirty="0"/>
              <a:t>RTO: Recovery Time Objective</a:t>
            </a:r>
          </a:p>
          <a:p>
            <a:pPr lvl="1"/>
            <a:r>
              <a:rPr lang="en-US" dirty="0"/>
              <a:t>RPO: Recovery Point Objective</a:t>
            </a:r>
          </a:p>
          <a:p>
            <a:r>
              <a:rPr lang="en-US" dirty="0"/>
              <a:t>Options range from:</a:t>
            </a:r>
          </a:p>
          <a:p>
            <a:pPr lvl="1"/>
            <a:r>
              <a:rPr lang="en-US" dirty="0"/>
              <a:t>Complete active/active deployment in multiple datacenters</a:t>
            </a:r>
          </a:p>
          <a:p>
            <a:pPr lvl="1"/>
            <a:r>
              <a:rPr lang="en-US" dirty="0"/>
              <a:t>Active/Passive deployment in multiple datacenters</a:t>
            </a:r>
          </a:p>
          <a:p>
            <a:pPr lvl="1"/>
            <a:r>
              <a:rPr lang="en-US" dirty="0"/>
              <a:t>Active deployment in one datacenter, with backups stored in 2</a:t>
            </a:r>
            <a:r>
              <a:rPr lang="en-US" baseline="30000" dirty="0"/>
              <a:t>nd</a:t>
            </a:r>
            <a:r>
              <a:rPr lang="en-US" dirty="0"/>
              <a:t> datacenter</a:t>
            </a:r>
          </a:p>
        </p:txBody>
      </p:sp>
    </p:spTree>
    <p:extLst>
      <p:ext uri="{BB962C8B-B14F-4D97-AF65-F5344CB8AC3E}">
        <p14:creationId xmlns:p14="http://schemas.microsoft.com/office/powerpoint/2010/main" val="3437175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30722" name="Picture 2" descr="Related image">
            <a:extLst>
              <a:ext uri="{FF2B5EF4-FFF2-40B4-BE49-F238E27FC236}">
                <a16:creationId xmlns:a16="http://schemas.microsoft.com/office/drawing/2014/main" id="{A06CCC27-3E06-4CBD-AACB-6C680AE0C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499" y="485065"/>
            <a:ext cx="7536768" cy="5676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2253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3902064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Reach &amp; locality</a:t>
            </a:r>
          </a:p>
        </p:txBody>
      </p:sp>
    </p:spTree>
    <p:extLst>
      <p:ext uri="{BB962C8B-B14F-4D97-AF65-F5344CB8AC3E}">
        <p14:creationId xmlns:p14="http://schemas.microsoft.com/office/powerpoint/2010/main" val="2478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images of pail">
            <a:extLst>
              <a:ext uri="{FF2B5EF4-FFF2-40B4-BE49-F238E27FC236}">
                <a16:creationId xmlns:a16="http://schemas.microsoft.com/office/drawing/2014/main" id="{5A14A948-EB4D-4E90-8A5E-52669737F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317"/>
            <a:ext cx="12192001" cy="683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84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fire put out with water bucket">
            <a:extLst>
              <a:ext uri="{FF2B5EF4-FFF2-40B4-BE49-F238E27FC236}">
                <a16:creationId xmlns:a16="http://schemas.microsoft.com/office/drawing/2014/main" id="{9B22012A-2783-4E3C-9A75-457E2B089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885" y="862206"/>
            <a:ext cx="5677980" cy="488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775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ire put out with water bucket">
            <a:extLst>
              <a:ext uri="{FF2B5EF4-FFF2-40B4-BE49-F238E27FC236}">
                <a16:creationId xmlns:a16="http://schemas.microsoft.com/office/drawing/2014/main" id="{2B3CBB39-78C5-4E31-A162-18E8423A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877" y="1187160"/>
            <a:ext cx="8964248" cy="448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6519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 name="Title 1"/>
          <p:cNvSpPr>
            <a:spLocks noGrp="1"/>
          </p:cNvSpPr>
          <p:nvPr>
            <p:ph type="title"/>
          </p:nvPr>
        </p:nvSpPr>
        <p:spPr>
          <a:xfrm>
            <a:off x="232801" y="2529197"/>
            <a:ext cx="7741986" cy="4324426"/>
          </a:xfrm>
        </p:spPr>
        <p:txBody>
          <a:bodyPr/>
          <a:lstStyle/>
          <a:p>
            <a:br>
              <a:rPr lang="en-US" dirty="0"/>
            </a:br>
            <a:r>
              <a:rPr lang="en-US" sz="2797" dirty="0">
                <a:solidFill>
                  <a:schemeClr val="tx2"/>
                </a:solidFill>
              </a:rPr>
              <a:t>Exam 70-535 Certification Jump Start</a:t>
            </a: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1765" dirty="0">
                <a:solidFill>
                  <a:schemeClr val="tx2"/>
                </a:solidFill>
              </a:rPr>
            </a:br>
            <a:r>
              <a:rPr lang="en-US" sz="2797" dirty="0">
                <a:solidFill>
                  <a:schemeClr val="tx1"/>
                </a:solidFill>
              </a:rPr>
              <a:t>Dave Burnison </a:t>
            </a:r>
            <a:br>
              <a:rPr lang="en-US" sz="2797" dirty="0">
                <a:solidFill>
                  <a:schemeClr val="tx1"/>
                </a:solidFill>
              </a:rPr>
            </a:br>
            <a:r>
              <a:rPr lang="en-US" sz="2797" dirty="0">
                <a:solidFill>
                  <a:schemeClr val="tx1"/>
                </a:solidFill>
              </a:rPr>
              <a:t>Technology Solutions Professional  - Azure App Dev</a:t>
            </a:r>
            <a:br>
              <a:rPr lang="en-US" sz="2797" dirty="0">
                <a:solidFill>
                  <a:schemeClr val="tx1"/>
                </a:solidFill>
              </a:rPr>
            </a:br>
            <a:r>
              <a:rPr lang="en-US" sz="2797" dirty="0">
                <a:solidFill>
                  <a:schemeClr val="tx1"/>
                </a:solidFill>
                <a:hlinkClick r:id="rId3"/>
              </a:rPr>
              <a:t>Dave.Burnison@Microsoft.com </a:t>
            </a:r>
            <a:br>
              <a:rPr lang="en-US" sz="2797" dirty="0">
                <a:solidFill>
                  <a:schemeClr val="tx2"/>
                </a:solidFill>
              </a:rPr>
            </a:br>
            <a:endParaRPr lang="en-US" sz="3596" dirty="0">
              <a:solidFill>
                <a:schemeClr val="tx2"/>
              </a:solidFill>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3" name="Digital Transformation"/>
          <p:cNvSpPr txBox="1">
            <a:spLocks/>
          </p:cNvSpPr>
          <p:nvPr/>
        </p:nvSpPr>
        <p:spPr>
          <a:xfrm>
            <a:off x="232802" y="2421944"/>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031">
              <a:defRPr/>
            </a:pPr>
            <a:r>
              <a:rPr lang="en-US" sz="4395" spc="0" dirty="0">
                <a:solidFill>
                  <a:srgbClr val="FFFFFF"/>
                </a:solidFill>
              </a:rPr>
              <a:t>Azure Compute</a:t>
            </a:r>
            <a:endParaRPr lang="en-US" sz="4395" spc="0" dirty="0">
              <a:solidFill>
                <a:srgbClr val="FFFFFF"/>
              </a:solidFill>
              <a:latin typeface="Segoe UI Light"/>
            </a:endParaRP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20.xml.rels><?xml version="1.0" encoding="UTF-8" standalone="yes"?>
<Relationships xmlns="http://schemas.openxmlformats.org/package/2006/relationships"><Relationship Id="rId1" Type="http://schemas.openxmlformats.org/officeDocument/2006/relationships/image" Target="../media/image42.png"/></Relationships>
</file>

<file path=ppt/theme/_rels/theme21.xml.rels><?xml version="1.0" encoding="UTF-8" standalone="yes"?>
<Relationships xmlns="http://schemas.openxmlformats.org/package/2006/relationships"><Relationship Id="rId1" Type="http://schemas.openxmlformats.org/officeDocument/2006/relationships/image" Target="../media/image4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3.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4.xml><?xml version="1.0" encoding="utf-8"?>
<a:theme xmlns:a="http://schemas.openxmlformats.org/drawingml/2006/main" name="8_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15980</TotalTime>
  <Words>13034</Words>
  <Application>Microsoft Office PowerPoint</Application>
  <PresentationFormat>Widescreen</PresentationFormat>
  <Paragraphs>2061</Paragraphs>
  <Slides>146</Slides>
  <Notes>136</Notes>
  <HiddenSlides>54</HiddenSlides>
  <MMClips>1</MMClips>
  <ScaleCrop>false</ScaleCrop>
  <HeadingPairs>
    <vt:vector size="8" baseType="variant">
      <vt:variant>
        <vt:lpstr>Fonts Used</vt:lpstr>
      </vt:variant>
      <vt:variant>
        <vt:i4>20</vt:i4>
      </vt:variant>
      <vt:variant>
        <vt:lpstr>Theme</vt:lpstr>
      </vt:variant>
      <vt:variant>
        <vt:i4>25</vt:i4>
      </vt:variant>
      <vt:variant>
        <vt:lpstr>Embedded OLE Servers</vt:lpstr>
      </vt:variant>
      <vt:variant>
        <vt:i4>1</vt:i4>
      </vt:variant>
      <vt:variant>
        <vt:lpstr>Slide Titles</vt:lpstr>
      </vt:variant>
      <vt:variant>
        <vt:i4>146</vt:i4>
      </vt:variant>
    </vt:vector>
  </HeadingPairs>
  <TitlesOfParts>
    <vt:vector size="192" baseType="lpstr">
      <vt:lpstr>ＭＳ Ｐゴシック</vt:lpstr>
      <vt:lpstr>ＭＳ Ｐゴシック</vt:lpstr>
      <vt:lpstr>&amp;quot</vt:lpstr>
      <vt:lpstr>Arial</vt:lpstr>
      <vt:lpstr>Calibri</vt:lpstr>
      <vt:lpstr>Calibri Light</vt:lpstr>
      <vt:lpstr>Consolas</vt:lpstr>
      <vt:lpstr>Courier New</vt:lpstr>
      <vt:lpstr>Helvetica Neue</vt:lpstr>
      <vt:lpstr>Segoe</vt:lpstr>
      <vt:lpstr>Segoe Pro Light</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1_Azure_2015</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8_Office Theme</vt:lpstr>
      <vt:lpstr>1_3CMG_MarketResearch_template_White_16-9_internalUse</vt:lpstr>
      <vt:lpstr>think-cell Slide</vt:lpstr>
      <vt:lpstr>Hello! Instructor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Exam 70-535 Certification Jump Start      Dave Burnison  Technology Solutions Professional  - Azure App Dev Dave.Burnison@Microsoft.com  </vt:lpstr>
      <vt:lpstr>Azure Compute</vt:lpstr>
      <vt:lpstr>Design Compute Infrastructure (20-25%)</vt:lpstr>
      <vt:lpstr>PowerPoint Presentation</vt:lpstr>
      <vt:lpstr>Azure Doc: Compute</vt:lpstr>
      <vt:lpstr>PowerPoint Presentation</vt:lpstr>
      <vt:lpstr>PowerPoint Presentation</vt:lpstr>
      <vt:lpstr>PowerPoint Presentation</vt:lpstr>
      <vt:lpstr>PowerPoint Presentation</vt:lpstr>
      <vt:lpstr>Compute</vt:lpstr>
      <vt:lpstr>Azure Doc: Compare Compute Options</vt:lpstr>
      <vt:lpstr>Azure Resource Manager (ARM) </vt:lpstr>
      <vt:lpstr>Azure Resource Manager Terminology</vt:lpstr>
      <vt:lpstr>Reusable ARM Templates</vt:lpstr>
      <vt:lpstr>PowerPoint Presentation</vt:lpstr>
      <vt:lpstr>PowerPoint Presentation</vt:lpstr>
      <vt:lpstr>PowerPoint Presentation</vt:lpstr>
      <vt:lpstr>Reusable ARM templates</vt:lpstr>
      <vt:lpstr>PowerPoint Presentation</vt:lpstr>
      <vt:lpstr>PowerPoint Presentation</vt:lpstr>
      <vt:lpstr>PowerPoint Presentation</vt:lpstr>
      <vt:lpstr>Introducing: The                   2017 VM Series…</vt:lpstr>
      <vt:lpstr>Azure VM Sizes</vt:lpstr>
      <vt:lpstr>VM Sizes</vt:lpstr>
      <vt:lpstr>VM Azure Compute Unit (ACU) </vt:lpstr>
      <vt:lpstr>The Fundamental Element of Azure</vt:lpstr>
      <vt:lpstr>The Fundamental Element of Azure</vt:lpstr>
      <vt:lpstr>PowerPoint Presentation</vt:lpstr>
      <vt:lpstr>VM Disks</vt:lpstr>
      <vt:lpstr>PowerPoint Presentation</vt:lpstr>
      <vt:lpstr>PowerPoint Presentation</vt:lpstr>
      <vt:lpstr>PowerPoint Presentation</vt:lpstr>
      <vt:lpstr>VM Recommendations</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Create compute-intensive application</vt:lpstr>
      <vt:lpstr>WHAT IS HIGH PERFORMANCE COMPUTING?</vt:lpstr>
      <vt:lpstr>Cloud value for big compute</vt:lpstr>
      <vt:lpstr>Azure Batch Concepts</vt:lpstr>
      <vt:lpstr>PowerPoint Presentation</vt:lpstr>
      <vt:lpstr>PowerPoint Presentation</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Questions?</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Ingram</cp:lastModifiedBy>
  <cp:revision>232</cp:revision>
  <dcterms:created xsi:type="dcterms:W3CDTF">2017-06-01T19:54:22Z</dcterms:created>
  <dcterms:modified xsi:type="dcterms:W3CDTF">2018-06-21T12:37:11Z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